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384" r:id="rId5"/>
    <p:sldId id="256" r:id="rId6"/>
    <p:sldId id="1393" r:id="rId7"/>
    <p:sldId id="1388" r:id="rId8"/>
    <p:sldId id="257" r:id="rId9"/>
    <p:sldId id="258" r:id="rId10"/>
    <p:sldId id="259" r:id="rId11"/>
    <p:sldId id="260" r:id="rId12"/>
    <p:sldId id="262" r:id="rId13"/>
    <p:sldId id="261" r:id="rId14"/>
    <p:sldId id="263" r:id="rId15"/>
    <p:sldId id="264" r:id="rId16"/>
    <p:sldId id="265" r:id="rId17"/>
    <p:sldId id="268" r:id="rId18"/>
    <p:sldId id="269" r:id="rId19"/>
    <p:sldId id="1389" r:id="rId20"/>
    <p:sldId id="1390" r:id="rId21"/>
    <p:sldId id="266" r:id="rId22"/>
    <p:sldId id="267" r:id="rId23"/>
    <p:sldId id="1395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C00E"/>
    <a:srgbClr val="EA5A28"/>
    <a:srgbClr val="1C1C1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6FC2C-B545-C1D4-2454-3D7AB8C76EE5}" v="8" dt="2022-12-02T09:09:11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lde Schelander Sørensen" userId="S::sscma@aarhus.dk::c47b41e1-0612-465e-bcc9-34b01809d846" providerId="AD" clId="Web-{2B56FC2C-B545-C1D4-2454-3D7AB8C76EE5}"/>
    <pc:docChg chg="modSld">
      <pc:chgData name="Mathilde Schelander Sørensen" userId="S::sscma@aarhus.dk::c47b41e1-0612-465e-bcc9-34b01809d846" providerId="AD" clId="Web-{2B56FC2C-B545-C1D4-2454-3D7AB8C76EE5}" dt="2022-12-02T09:09:11.356" v="7" actId="1076"/>
      <pc:docMkLst>
        <pc:docMk/>
      </pc:docMkLst>
      <pc:sldChg chg="modSp">
        <pc:chgData name="Mathilde Schelander Sørensen" userId="S::sscma@aarhus.dk::c47b41e1-0612-465e-bcc9-34b01809d846" providerId="AD" clId="Web-{2B56FC2C-B545-C1D4-2454-3D7AB8C76EE5}" dt="2022-12-02T08:38:34.888" v="4" actId="1076"/>
        <pc:sldMkLst>
          <pc:docMk/>
          <pc:sldMk cId="488031649" sldId="257"/>
        </pc:sldMkLst>
        <pc:spChg chg="mod">
          <ac:chgData name="Mathilde Schelander Sørensen" userId="S::sscma@aarhus.dk::c47b41e1-0612-465e-bcc9-34b01809d846" providerId="AD" clId="Web-{2B56FC2C-B545-C1D4-2454-3D7AB8C76EE5}" dt="2022-12-02T08:38:34.888" v="4" actId="1076"/>
          <ac:spMkLst>
            <pc:docMk/>
            <pc:sldMk cId="488031649" sldId="257"/>
            <ac:spMk id="3" creationId="{E80EE53D-1486-4AC5-95CB-95AB757A51EF}"/>
          </ac:spMkLst>
        </pc:spChg>
      </pc:sldChg>
      <pc:sldChg chg="modSp">
        <pc:chgData name="Mathilde Schelander Sørensen" userId="S::sscma@aarhus.dk::c47b41e1-0612-465e-bcc9-34b01809d846" providerId="AD" clId="Web-{2B56FC2C-B545-C1D4-2454-3D7AB8C76EE5}" dt="2022-12-02T09:05:40.873" v="6" actId="1076"/>
        <pc:sldMkLst>
          <pc:docMk/>
          <pc:sldMk cId="3871808596" sldId="259"/>
        </pc:sldMkLst>
        <pc:spChg chg="mod">
          <ac:chgData name="Mathilde Schelander Sørensen" userId="S::sscma@aarhus.dk::c47b41e1-0612-465e-bcc9-34b01809d846" providerId="AD" clId="Web-{2B56FC2C-B545-C1D4-2454-3D7AB8C76EE5}" dt="2022-12-02T09:05:40.873" v="6" actId="1076"/>
          <ac:spMkLst>
            <pc:docMk/>
            <pc:sldMk cId="3871808596" sldId="259"/>
            <ac:spMk id="21" creationId="{064EE78A-7385-4707-A1F3-D8811E6381FF}"/>
          </ac:spMkLst>
        </pc:spChg>
      </pc:sldChg>
      <pc:sldChg chg="modSp">
        <pc:chgData name="Mathilde Schelander Sørensen" userId="S::sscma@aarhus.dk::c47b41e1-0612-465e-bcc9-34b01809d846" providerId="AD" clId="Web-{2B56FC2C-B545-C1D4-2454-3D7AB8C76EE5}" dt="2022-12-02T08:38:07.842" v="3" actId="1076"/>
        <pc:sldMkLst>
          <pc:docMk/>
          <pc:sldMk cId="1335737835" sldId="260"/>
        </pc:sldMkLst>
        <pc:spChg chg="mod">
          <ac:chgData name="Mathilde Schelander Sørensen" userId="S::sscma@aarhus.dk::c47b41e1-0612-465e-bcc9-34b01809d846" providerId="AD" clId="Web-{2B56FC2C-B545-C1D4-2454-3D7AB8C76EE5}" dt="2022-12-02T08:38:07.842" v="3" actId="1076"/>
          <ac:spMkLst>
            <pc:docMk/>
            <pc:sldMk cId="1335737835" sldId="260"/>
            <ac:spMk id="21" creationId="{064EE78A-7385-4707-A1F3-D8811E6381FF}"/>
          </ac:spMkLst>
        </pc:spChg>
      </pc:sldChg>
      <pc:sldChg chg="modSp">
        <pc:chgData name="Mathilde Schelander Sørensen" userId="S::sscma@aarhus.dk::c47b41e1-0612-465e-bcc9-34b01809d846" providerId="AD" clId="Web-{2B56FC2C-B545-C1D4-2454-3D7AB8C76EE5}" dt="2022-12-02T09:09:11.356" v="7" actId="1076"/>
        <pc:sldMkLst>
          <pc:docMk/>
          <pc:sldMk cId="1968896285" sldId="261"/>
        </pc:sldMkLst>
        <pc:spChg chg="mod">
          <ac:chgData name="Mathilde Schelander Sørensen" userId="S::sscma@aarhus.dk::c47b41e1-0612-465e-bcc9-34b01809d846" providerId="AD" clId="Web-{2B56FC2C-B545-C1D4-2454-3D7AB8C76EE5}" dt="2022-12-02T09:09:11.356" v="7" actId="1076"/>
          <ac:spMkLst>
            <pc:docMk/>
            <pc:sldMk cId="1968896285" sldId="261"/>
            <ac:spMk id="19" creationId="{359B3962-1D5B-4467-AF56-3F3222C96304}"/>
          </ac:spMkLst>
        </pc:spChg>
      </pc:sldChg>
      <pc:sldChg chg="modSp">
        <pc:chgData name="Mathilde Schelander Sørensen" userId="S::sscma@aarhus.dk::c47b41e1-0612-465e-bcc9-34b01809d846" providerId="AD" clId="Web-{2B56FC2C-B545-C1D4-2454-3D7AB8C76EE5}" dt="2022-12-02T08:38:05.467" v="2" actId="1076"/>
        <pc:sldMkLst>
          <pc:docMk/>
          <pc:sldMk cId="2935644668" sldId="264"/>
        </pc:sldMkLst>
        <pc:spChg chg="mod">
          <ac:chgData name="Mathilde Schelander Sørensen" userId="S::sscma@aarhus.dk::c47b41e1-0612-465e-bcc9-34b01809d846" providerId="AD" clId="Web-{2B56FC2C-B545-C1D4-2454-3D7AB8C76EE5}" dt="2022-12-02T08:38:05.467" v="2" actId="1076"/>
          <ac:spMkLst>
            <pc:docMk/>
            <pc:sldMk cId="2935644668" sldId="264"/>
            <ac:spMk id="22" creationId="{2759B309-2E4F-480B-8EC8-8BF7B086DA7D}"/>
          </ac:spMkLst>
        </pc:spChg>
      </pc:sldChg>
      <pc:sldChg chg="modSp">
        <pc:chgData name="Mathilde Schelander Sørensen" userId="S::sscma@aarhus.dk::c47b41e1-0612-465e-bcc9-34b01809d846" providerId="AD" clId="Web-{2B56FC2C-B545-C1D4-2454-3D7AB8C76EE5}" dt="2022-12-02T08:41:58.511" v="5" actId="1076"/>
        <pc:sldMkLst>
          <pc:docMk/>
          <pc:sldMk cId="2343096030" sldId="265"/>
        </pc:sldMkLst>
        <pc:spChg chg="mod">
          <ac:chgData name="Mathilde Schelander Sørensen" userId="S::sscma@aarhus.dk::c47b41e1-0612-465e-bcc9-34b01809d846" providerId="AD" clId="Web-{2B56FC2C-B545-C1D4-2454-3D7AB8C76EE5}" dt="2022-12-02T08:41:58.511" v="5" actId="1076"/>
          <ac:spMkLst>
            <pc:docMk/>
            <pc:sldMk cId="2343096030" sldId="265"/>
            <ac:spMk id="22" creationId="{2759B309-2E4F-480B-8EC8-8BF7B086DA7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63D0DF-FB9A-49BB-8193-3C62A7AAC6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C7AEF-11C4-49B9-A15E-8BEDFEBA1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4975"/>
            <a:ext cx="10515600" cy="1325563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da-DK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3E8CE35-B3C9-4443-A03D-F2325F18EC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88858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10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syringe and a tube&#10;&#10;Description automatically generated with low confidence">
            <a:extLst>
              <a:ext uri="{FF2B5EF4-FFF2-40B4-BE49-F238E27FC236}">
                <a16:creationId xmlns:a16="http://schemas.microsoft.com/office/drawing/2014/main" id="{A8541EB4-1FF3-48DE-A57A-2C1A93CD8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EA5A28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724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tar&#10;&#10;Description automatically generated">
            <a:extLst>
              <a:ext uri="{FF2B5EF4-FFF2-40B4-BE49-F238E27FC236}">
                <a16:creationId xmlns:a16="http://schemas.microsoft.com/office/drawing/2014/main" id="{1C129C35-C462-4070-A78E-4E72376D5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3393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132BCE4C-B4A3-43AD-BE79-941225A2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8980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D91445E9-F142-44AB-8968-776DCCA1A1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AA163B5-8C28-469A-B1BA-DC11FFE00F5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BF6D34-7F6F-4672-8C9C-F3E480944ACC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B66E1-9E7C-4900-9C2F-CC44C15D2AD7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71DB9D1-BB8A-4590-870F-44A78424983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6D3EE5D-0A21-48C7-A61D-8D63CFD6DE99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09533-813E-4A67-8292-A2D91CCB6D65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0DBB7BB-2A8C-46DD-987C-52A7AC36E528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4C9809-C5E6-4E1F-AE00-FD8CB2824919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5E16E6F-E89E-485C-9F3D-9485D0AC8D5F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75711DD-11D9-46B5-91A6-C6D181F502CA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658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7B5FDDDB-A9D0-4813-A981-F6FC25DF5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EA5A28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408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Split">
    <p:bg>
      <p:bgPr>
        <a:solidFill>
          <a:srgbClr val="ADC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7EEDA5-B7C9-4D69-B7D6-939DFD65B0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C4E29D-8384-4D47-8615-A4F57DF8B919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CB19A6F-6646-4203-8B21-5EFBFE61022C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1C1C1C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E94E14-1DCB-4CCC-A12A-723F3C4C57F4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59F00FA-FB57-4F7F-A4D6-CD0BEC20E2E8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977D8D0-1DDC-4225-B84E-50BD11C4E82A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9ABBAA8-99D3-478F-AFFA-510F80FBFCFD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054B0A8-35EA-433E-A10B-FFA61F72765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A1B67EE-3593-4EFE-91EB-24C6AFCC4FB7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0720FF4-E697-4279-A55B-A7B91331354F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FC3CEC2-FF67-4715-BCC4-3E0E277992B0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C3636C1-022E-4D22-8117-90655F424B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DC00E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B77AE3-D443-4E9A-9C46-9B2487BF41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102" y="2120900"/>
            <a:ext cx="4466948" cy="43481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ADC00E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9F37810-EDBB-49F0-8008-95B2F5CCDA7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90983" y="2120900"/>
            <a:ext cx="4467225" cy="4348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329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content layout">
    <p:bg>
      <p:bgPr>
        <a:solidFill>
          <a:srgbClr val="ADC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1C1C1C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Mulish Light" pitchFamily="2" charset="0"/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C36B95F-372A-4A30-8B4D-E1FE0C1A83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16932" y="1711325"/>
            <a:ext cx="7958137" cy="46545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ADD CONTENT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4722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content layout">
    <p:bg>
      <p:bgPr>
        <a:solidFill>
          <a:srgbClr val="EA5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C36B95F-372A-4A30-8B4D-E1FE0C1A83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16932" y="1711325"/>
            <a:ext cx="7958137" cy="46545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/>
              <a:t>ADD CONTENT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186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content layout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F5F7F7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DC00E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5A28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C36B95F-372A-4A30-8B4D-E1FE0C1A83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16932" y="1711325"/>
            <a:ext cx="7958137" cy="46545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ADC00E"/>
                </a:solidFill>
              </a:defRPr>
            </a:lvl1pPr>
          </a:lstStyle>
          <a:p>
            <a:pPr lvl="0"/>
            <a:r>
              <a:rPr lang="en-US"/>
              <a:t>ADD CONTENT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279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_conten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DC00E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5A28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C36B95F-372A-4A30-8B4D-E1FE0C1A83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16932" y="1711325"/>
            <a:ext cx="7958137" cy="4654550"/>
          </a:xfrm>
        </p:spPr>
        <p:txBody>
          <a:bodyPr>
            <a:normAutofit/>
          </a:bodyPr>
          <a:lstStyle>
            <a:lvl1pPr>
              <a:defRPr sz="12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ADD CONTENT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79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94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ext layout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F5F7F7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DC00E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EA5A28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886-EF09-4B44-9A83-C6AF221A2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825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ADC00E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6D36E1-7F1D-4E40-9165-F15204B21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339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ADC00E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ext layout">
    <p:bg>
      <p:bgPr>
        <a:solidFill>
          <a:srgbClr val="ADC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grpFill/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C1C1C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886-EF09-4B44-9A83-C6AF221A2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825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6D36E1-7F1D-4E40-9165-F15204B21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339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27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ADC00E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886-EF09-4B44-9A83-C6AF221A2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825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6D36E1-7F1D-4E40-9165-F15204B21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339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07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text layout">
    <p:bg>
      <p:bgPr>
        <a:solidFill>
          <a:srgbClr val="EA5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7BFB14-0777-4D28-B0AF-8F2995153B8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E4C8A88-CA45-43AB-92BA-60DD5EFB2667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>
                <a:solidFill>
                  <a:srgbClr val="EA5A28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C78DF-7D05-4B94-9EFA-9EFBF19E887B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2112D8D-9E60-4888-901D-A7B08E5C22BB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CE4D10F-7A16-4096-A437-17BA8FED79C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C172327-54B4-4871-A74C-3954D003873B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7E10144-352C-431E-811C-2A1BECEC9496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B4282C5-E3C1-4F57-B0A9-9A05BFF6FCB0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C5466F7-402B-4FA8-9C7E-C76AE696811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C18758-23DC-4139-B8DA-64B85CC4BA3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5E2F0E-97F5-434A-B59C-931879DD19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102" y="491942"/>
            <a:ext cx="8999362" cy="708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Mulish Black" pitchFamily="2" charset="0"/>
              </a:defRPr>
            </a:lvl1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9B4C38-35C9-4F92-9D2E-876A8929E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101" y="1034680"/>
            <a:ext cx="8999361" cy="4619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8886-EF09-4B44-9A83-C6AF221A2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825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6D36E1-7F1D-4E40-9165-F15204B21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339" y="2120900"/>
            <a:ext cx="4467225" cy="43481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Insert bullet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2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black_ layout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CFC9A-08B3-4B29-B279-E818FE33DDAA}"/>
              </a:ext>
            </a:extLst>
          </p:cNvPr>
          <p:cNvGrpSpPr/>
          <p:nvPr userDrawn="1"/>
        </p:nvGrpSpPr>
        <p:grpSpPr>
          <a:xfrm>
            <a:off x="4542855" y="1828389"/>
            <a:ext cx="3106291" cy="3201222"/>
            <a:chOff x="8897957" y="497405"/>
            <a:chExt cx="2842863" cy="292974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456E3F-882E-44B5-97C5-3332689A516A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B8DA92-150E-478C-9A20-5A93C3E7ACC5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FD6DBB-421C-4641-8E37-D6B1C95832BF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1B59348-56F6-4AFC-B3F0-751D1F1B4C2C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5C6A53-248C-42C1-93C7-5A3F8CAF7438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95DE19E-79CF-4695-A184-563AFD58BFC9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627E97B-2B24-44CA-A640-C3A9A04C35AC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DC4C015-1F37-41B0-BB0B-88F6837F060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0BA50F-4FEC-4EA6-890A-7D26DBA6EB82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9462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white_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86CFC9A-08B3-4B29-B279-E818FE33DDAA}"/>
              </a:ext>
            </a:extLst>
          </p:cNvPr>
          <p:cNvGrpSpPr/>
          <p:nvPr userDrawn="1"/>
        </p:nvGrpSpPr>
        <p:grpSpPr>
          <a:xfrm>
            <a:off x="4542855" y="1828389"/>
            <a:ext cx="3106291" cy="3201222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456E3F-882E-44B5-97C5-3332689A516A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B8DA92-150E-478C-9A20-5A93C3E7ACC5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FD6DBB-421C-4641-8E37-D6B1C95832BF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1B59348-56F6-4AFC-B3F0-751D1F1B4C2C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5C6A53-248C-42C1-93C7-5A3F8CAF7438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95DE19E-79CF-4695-A184-563AFD58BFC9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627E97B-2B24-44CA-A640-C3A9A04C35AC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DC4C015-1F37-41B0-BB0B-88F6837F0600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0BA50F-4FEC-4EA6-890A-7D26DBA6EB82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753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6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A picture containing text, microscope, projector, automaton&#10;&#10;Description automatically generated">
            <a:extLst>
              <a:ext uri="{FF2B5EF4-FFF2-40B4-BE49-F238E27FC236}">
                <a16:creationId xmlns:a16="http://schemas.microsoft.com/office/drawing/2014/main" id="{DB96D408-CC55-4DA8-AFC0-C68707E0A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46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AE98D1D7-6FB1-4DA4-80B9-5E9AF6225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EA5A28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16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4876A59-4058-4A63-A8C1-A691C17352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2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ows of green chairs&#10;&#10;Description automatically generated with medium confidence">
            <a:extLst>
              <a:ext uri="{FF2B5EF4-FFF2-40B4-BE49-F238E27FC236}">
                <a16:creationId xmlns:a16="http://schemas.microsoft.com/office/drawing/2014/main" id="{98AED4FA-3318-4FF5-B3D0-7D7A8763B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EA5A28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2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alking in a hallway&#10;&#10;Description automatically generated with low confidence">
            <a:extLst>
              <a:ext uri="{FF2B5EF4-FFF2-40B4-BE49-F238E27FC236}">
                <a16:creationId xmlns:a16="http://schemas.microsoft.com/office/drawing/2014/main" id="{C6C553DA-5A23-4590-8645-14F3BCCBF7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08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Chapter slide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8647A993-80C2-4F1A-A2CB-40AE95861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CFDFA7-BF5C-4232-B1AA-56E5C45495E0}"/>
              </a:ext>
            </a:extLst>
          </p:cNvPr>
          <p:cNvGrpSpPr/>
          <p:nvPr userDrawn="1"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2A25DA5-B838-4AA0-920B-4B46E192CB5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EA5A28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F939F3-8290-4FE1-AF16-A1C7A2605D5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27F68CF-A254-4313-B3D0-CA2640449693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5AA26A6-5815-4B78-8FFB-3B6E53620B1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8DB2BDC-8994-4742-8FCA-CDD55A3BE463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A8A87B-0E1F-4458-B7B5-10E876266DC5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3F259E-2610-4275-866F-83DCD6C511E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F9BF23-D8FE-4577-B2CE-6F6FE94576D4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4C9A1F-33F1-4FB4-8A9B-B70E8B7960A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5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C402E0-7B9B-4E1E-85CB-728B2EBC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A4EE0-A3CA-44CD-9AF3-2CF74FD6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2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80" r:id="rId21"/>
    <p:sldLayoutId id="2147483676" r:id="rId22"/>
    <p:sldLayoutId id="2147483677" r:id="rId23"/>
    <p:sldLayoutId id="2147483678" r:id="rId24"/>
    <p:sldLayoutId id="214748367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Mulish Black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ulish Ligh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ulish Ligh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ulish Ligh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ulish Ligh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ulish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F3C18E-5C30-4F75-87AC-76FF592730B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9970" y="2037963"/>
            <a:ext cx="4248150" cy="1316038"/>
          </a:xfrm>
        </p:spPr>
        <p:txBody>
          <a:bodyPr anchor="ctr">
            <a:normAutofit/>
          </a:bodyPr>
          <a:lstStyle/>
          <a:p>
            <a:pPr marR="0" rtl="0"/>
            <a: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FREMTIDENS </a:t>
            </a:r>
            <a:b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</a:br>
            <a: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DIGITALE LÆRING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B51E8-972B-4DD6-A9D9-89CE77CC8C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9970" y="2863463"/>
            <a:ext cx="4202113" cy="823913"/>
          </a:xfrm>
        </p:spPr>
        <p:txBody>
          <a:bodyPr anchor="ctr">
            <a:normAutofit/>
          </a:bodyPr>
          <a:lstStyle/>
          <a:p>
            <a:r>
              <a:rPr lang="en-GB" sz="2000" b="0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CLAUS RIEKEHR MØLLER</a:t>
            </a:r>
            <a:r>
              <a:rPr lang="en-GB" sz="2000" i="0" u="none" strike="noStrike" baseline="30000">
                <a:solidFill>
                  <a:srgbClr val="1C1C1C"/>
                </a:solidFill>
                <a:latin typeface="AvenirNext LT Pro Regular" panose="020B0504020202020204" pitchFamily="34" charset="0"/>
              </a:rPr>
              <a:t>, </a:t>
            </a:r>
            <a:r>
              <a:rPr lang="en-GB" sz="2000" baseline="30000">
                <a:solidFill>
                  <a:srgbClr val="1C1C1C"/>
                </a:solidFill>
              </a:rPr>
              <a:t>CEO,</a:t>
            </a:r>
            <a:r>
              <a:rPr lang="en-GB" sz="2000" b="0" baseline="30000">
                <a:solidFill>
                  <a:srgbClr val="1C1C1C"/>
                </a:solidFill>
              </a:rPr>
              <a:t> </a:t>
            </a:r>
            <a:r>
              <a:rPr lang="en-GB" sz="2000" baseline="30000">
                <a:solidFill>
                  <a:srgbClr val="1C1C1C"/>
                </a:solidFill>
              </a:rPr>
              <a:t>CADPEOPLE</a:t>
            </a:r>
          </a:p>
          <a:p>
            <a:endParaRPr lang="en-GB" sz="2000" i="0" u="none" strike="noStrike" baseline="30000">
              <a:solidFill>
                <a:srgbClr val="1C1C1C"/>
              </a:solidFill>
              <a:latin typeface="AvenirNext LT Pro Regular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80C249-D574-4F43-8B93-970AA707D5E3}"/>
              </a:ext>
            </a:extLst>
          </p:cNvPr>
          <p:cNvGrpSpPr/>
          <p:nvPr/>
        </p:nvGrpSpPr>
        <p:grpSpPr>
          <a:xfrm>
            <a:off x="8913670" y="996381"/>
            <a:ext cx="2192996" cy="2260017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96BA57-71E1-4FEE-9F9C-B49E2AC080F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000000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E2A6BB-87E5-41CC-B5EC-BF7CBD90EE0E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1B2ED35-A19A-4AB7-B561-C82470875CD0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C05435E-09A1-417B-8D73-BA287F8C1BA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6034C67-67F4-4D39-846B-6B7F0515E4BC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CA2F847-CB35-4E04-8CF1-7217747F7FDA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2310B75-2E53-4A0E-B8F1-0CB39DA898E4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898319F-BF10-4D2D-86B3-19E46A875413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4073BE-A301-4B95-8E71-2C59C1D0299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D12E3D0-0A24-430F-82F2-A69F3E9BAE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190" y="0"/>
            <a:ext cx="1326828" cy="66341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9173BF5-693D-42CC-97BD-A273498E3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0" y="108095"/>
            <a:ext cx="1142683" cy="441559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9B88B6-0499-4175-9031-06BA68BC75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323" y="202551"/>
            <a:ext cx="1127353" cy="252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B34D2F-B80F-495E-A480-F4F9B7C05D0E}"/>
              </a:ext>
            </a:extLst>
          </p:cNvPr>
          <p:cNvSpPr txBox="1"/>
          <p:nvPr/>
        </p:nvSpPr>
        <p:spPr>
          <a:xfrm>
            <a:off x="445640" y="6444943"/>
            <a:ext cx="11300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1100">
                <a:solidFill>
                  <a:srgbClr val="1C1C1C"/>
                </a:solidFill>
                <a:latin typeface="Avenir Next LT Pro Light" pitchFamily="50" charset="0"/>
              </a:rPr>
              <a:t>KAMSTRUP    		   MJØLNER		         SYSTEMATIC		ALEXANDRA		     TRIFORK		      CADPEOPLE</a:t>
            </a:r>
          </a:p>
        </p:txBody>
      </p:sp>
      <p:pic>
        <p:nvPicPr>
          <p:cNvPr id="2" name="Tec5LogoAnimation_Loop">
            <a:hlinkClick r:id="" action="ppaction://media"/>
            <a:extLst>
              <a:ext uri="{FF2B5EF4-FFF2-40B4-BE49-F238E27FC236}">
                <a16:creationId xmlns:a16="http://schemas.microsoft.com/office/drawing/2014/main" id="{4FB3176F-4C82-4421-896A-E7B944661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359B3962-1D5B-4467-AF56-3F3222C96304}"/>
              </a:ext>
            </a:extLst>
          </p:cNvPr>
          <p:cNvSpPr txBox="1">
            <a:spLocks/>
          </p:cNvSpPr>
          <p:nvPr/>
        </p:nvSpPr>
        <p:spPr>
          <a:xfrm>
            <a:off x="6852992" y="-2074714"/>
            <a:ext cx="3877921" cy="2258564"/>
          </a:xfrm>
          <a:prstGeom prst="rect">
            <a:avLst/>
          </a:prstGeom>
        </p:spPr>
        <p:txBody>
          <a:bodyPr vert="horz" wrap="none" lIns="91440" tIns="90000" rIns="91440" bIns="90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baseline="30000">
                <a:solidFill>
                  <a:srgbClr val="EA5A28"/>
                </a:solidFill>
                <a:latin typeface="Mulish Black" pitchFamily="2" charset="0"/>
              </a:rPr>
              <a:t>INSERT </a:t>
            </a:r>
            <a:br>
              <a:rPr lang="en-GB" sz="4800" baseline="30000">
                <a:solidFill>
                  <a:srgbClr val="EA5A28"/>
                </a:solidFill>
                <a:latin typeface="Mulish Black" pitchFamily="2" charset="0"/>
              </a:rPr>
            </a:br>
            <a:r>
              <a:rPr lang="en-GB" sz="4800" baseline="30000">
                <a:solidFill>
                  <a:srgbClr val="EA5A28"/>
                </a:solidFill>
                <a:latin typeface="Mulish Black" pitchFamily="2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889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DAE02A14-0FA2-4448-8FC9-DB12531AF3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255" y="5038725"/>
            <a:ext cx="2751138" cy="1260475"/>
          </a:xfrm>
        </p:spPr>
        <p:txBody>
          <a:bodyPr wrap="none" tIns="90000" bIns="90000" anchor="b" anchorCtr="0">
            <a:noAutofit/>
          </a:bodyPr>
          <a:lstStyle/>
          <a:p>
            <a:pPr marR="0" rtl="0"/>
            <a:r>
              <a:rPr lang="en-GB" sz="4800" i="0" u="none" strike="noStrike" baseline="30000">
                <a:solidFill>
                  <a:srgbClr val="ADC00E"/>
                </a:solidFill>
              </a:rPr>
              <a:t>INSERT </a:t>
            </a:r>
            <a:br>
              <a:rPr lang="en-GB" sz="4800" i="0" u="none" strike="noStrike" baseline="30000">
                <a:solidFill>
                  <a:srgbClr val="ADC00E"/>
                </a:solidFill>
              </a:rPr>
            </a:br>
            <a:r>
              <a:rPr lang="en-GB" sz="4800" i="0" u="none" strike="noStrike" baseline="30000">
                <a:solidFill>
                  <a:srgbClr val="ADC00E"/>
                </a:solidFill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0965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2759B309-2E4F-480B-8EC8-8BF7B086DA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3175" y="2795588"/>
            <a:ext cx="9645650" cy="1258887"/>
          </a:xfrm>
        </p:spPr>
        <p:txBody>
          <a:bodyPr wrap="none" tIns="90000" bIns="90000" anchor="b" anchorCtr="0">
            <a:noAutofit/>
          </a:bodyPr>
          <a:lstStyle/>
          <a:p>
            <a:pPr marR="0" algn="ctr" rtl="0"/>
            <a:r>
              <a:rPr lang="en-GB" sz="6600" b="1" i="0" u="none" strike="noStrike" baseline="30000">
                <a:gradFill flip="none" rotWithShape="1">
                  <a:gsLst>
                    <a:gs pos="0">
                      <a:srgbClr val="EA5A28"/>
                    </a:gs>
                    <a:gs pos="100000">
                      <a:srgbClr val="ADC00E"/>
                    </a:gs>
                  </a:gsLst>
                  <a:lin ang="0" scaled="1"/>
                  <a:tileRect/>
                </a:gradFill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3564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2759B309-2E4F-480B-8EC8-8BF7B086DA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6986" y="7827663"/>
            <a:ext cx="9645650" cy="1258887"/>
          </a:xfrm>
        </p:spPr>
        <p:txBody>
          <a:bodyPr wrap="none" tIns="90000" bIns="90000" anchor="b" anchorCtr="0">
            <a:noAutofit/>
          </a:bodyPr>
          <a:lstStyle/>
          <a:p>
            <a:pPr marR="0" algn="ctr" rtl="0"/>
            <a:r>
              <a:rPr lang="en-GB" sz="6600" b="1" i="0" u="none" strike="noStrike" baseline="30000">
                <a:latin typeface="AvenirNext LT Pro Bold" panose="020B0804020202020204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4309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2DBA3C-24CE-4CEE-B811-9266B868C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CC30DB-D6BB-45E6-A13D-C2F2368B1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9BC19F-431F-4B09-8EA0-4BB6198A7D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B7D3CF-50BC-4AED-BEC4-14F898724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309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C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ED2C1D-5EBA-44E5-A854-CC42A95529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435024-9549-4578-9135-0F11029A7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A34CFB-1016-418F-9D0C-07CEE626B6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76D28B-2F65-4881-BFE9-0F016004E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5019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7E6060-B524-43D8-9D4A-B2BBA95564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7E6EA-F12E-451F-A74A-D62F9E7C52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710E1-0F67-4E60-9AD3-5204E6EE65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974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D8F27E-3108-4564-8569-62484AC75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47E3E-C3E4-4337-BA9C-906CC0E81B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F36A8-2501-412A-AECA-3188BD0B7C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962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4B44807-0B93-4220-BD8D-5874DA255116}"/>
              </a:ext>
            </a:extLst>
          </p:cNvPr>
          <p:cNvGrpSpPr/>
          <p:nvPr/>
        </p:nvGrpSpPr>
        <p:grpSpPr>
          <a:xfrm>
            <a:off x="4542855" y="1828389"/>
            <a:ext cx="3106291" cy="3201222"/>
            <a:chOff x="8897957" y="497405"/>
            <a:chExt cx="2842863" cy="292974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70F9BAD-23D5-4D7A-97D8-2EBE46BF4B7D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B80084-4155-405D-892F-12C80ECE4880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65A6A3C-AEDB-4B72-B0DD-A13F240CF365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7E7BB14-499C-4C3D-95EC-C2C4FEFF885F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F797DF3-DF05-4C65-A025-9821D7609067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8A89D32-1241-41AD-BFFC-2CF50D5D3A31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BA6661C-4E5D-4E01-B6B4-BDAC11C1213E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BC41E91-A27E-46E8-8313-369BB1875CEB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91440B6-7F26-4643-959F-1EA10D510DD4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34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9F967A5-2A53-471E-A7BE-98A23A4C6E47}"/>
              </a:ext>
            </a:extLst>
          </p:cNvPr>
          <p:cNvGrpSpPr/>
          <p:nvPr/>
        </p:nvGrpSpPr>
        <p:grpSpPr>
          <a:xfrm>
            <a:off x="4542855" y="1828389"/>
            <a:ext cx="3106291" cy="3201222"/>
            <a:chOff x="8897957" y="497405"/>
            <a:chExt cx="2842863" cy="2929745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267A15D-8EF6-4DAD-8D38-94B178D2C29E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F07DD3-B927-441C-8C4C-478B17CAF259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32D3ED6-D90B-4E2E-9430-93EE1F048296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8C6F1BE-A4A4-4284-8FB2-2A5A3196E092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094B7CC-3956-4092-A8A1-066407A7C3DC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127DC3B-B297-4775-854B-6E8F5D4B9B4B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BDF1DC3-A0FF-42EB-89BD-65445DF6D0CE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85A5155-A913-46C1-A8E7-6B0162CA349C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A8F3806-B57A-4AA8-9087-C05A8E662654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rgbClr val="1C1C1C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20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ith green hair&#10;&#10;Description automatically generated with medium confidence">
            <a:extLst>
              <a:ext uri="{FF2B5EF4-FFF2-40B4-BE49-F238E27FC236}">
                <a16:creationId xmlns:a16="http://schemas.microsoft.com/office/drawing/2014/main" id="{D9F3C18E-5C30-4F75-87AC-76FF592730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8" y="1972465"/>
            <a:ext cx="4248976" cy="1316037"/>
          </a:xfrm>
        </p:spPr>
        <p:txBody>
          <a:bodyPr anchor="ctr">
            <a:normAutofit/>
          </a:bodyPr>
          <a:lstStyle/>
          <a:p>
            <a:pPr marR="0" rtl="0"/>
            <a:r>
              <a:rPr lang="en-GB" sz="4800" b="1" i="0" u="none" strike="noStrike" baseline="30000">
                <a:solidFill>
                  <a:srgbClr val="ADC00E"/>
                </a:solidFill>
              </a:rPr>
              <a:t>HEADLINE</a:t>
            </a:r>
            <a:br>
              <a:rPr lang="en-GB" sz="4800" b="1" i="0" u="none" strike="noStrike" baseline="30000">
                <a:solidFill>
                  <a:srgbClr val="ADC00E"/>
                </a:solidFill>
              </a:rPr>
            </a:br>
            <a:r>
              <a:rPr lang="en-GB" sz="4800" b="1" i="0" u="none" strike="noStrike" baseline="30000">
                <a:solidFill>
                  <a:srgbClr val="ADC00E"/>
                </a:solidFill>
              </a:rPr>
              <a:t>MORE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B51E8-972B-4DD6-A9D9-89CE77CC8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047" y="2639037"/>
            <a:ext cx="3679830" cy="823912"/>
          </a:xfrm>
        </p:spPr>
        <p:txBody>
          <a:bodyPr anchor="ctr">
            <a:normAutofit/>
          </a:bodyPr>
          <a:lstStyle/>
          <a:p>
            <a:r>
              <a:rPr lang="en-GB" baseline="30000">
                <a:solidFill>
                  <a:srgbClr val="F05629"/>
                </a:solidFill>
              </a:rPr>
              <a:t>NAME SURNAME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B2BE930-C909-43C6-B833-1D1BED5827B1}"/>
              </a:ext>
            </a:extLst>
          </p:cNvPr>
          <p:cNvSpPr txBox="1">
            <a:spLocks/>
          </p:cNvSpPr>
          <p:nvPr/>
        </p:nvSpPr>
        <p:spPr>
          <a:xfrm>
            <a:off x="766047" y="2845015"/>
            <a:ext cx="3679830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venir Next LT Pro Light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venir Next LT Pro Light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venir Next LT Pro Light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venir Next LT Pro Light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venir Next LT Pro Light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aseline="30000">
                <a:solidFill>
                  <a:srgbClr val="F05629"/>
                </a:solidFill>
                <a:latin typeface="Mulish Light" pitchFamily="2" charset="0"/>
              </a:rPr>
              <a:t>TITLE, COMPANY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80C249-D574-4F43-8B93-970AA707D5E3}"/>
              </a:ext>
            </a:extLst>
          </p:cNvPr>
          <p:cNvGrpSpPr/>
          <p:nvPr/>
        </p:nvGrpSpPr>
        <p:grpSpPr>
          <a:xfrm>
            <a:off x="9143999" y="688531"/>
            <a:ext cx="2491717" cy="2567867"/>
            <a:chOff x="8897957" y="497405"/>
            <a:chExt cx="2842863" cy="292974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96BA57-71E1-4FEE-9F9C-B49E2AC080F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E2A6BB-87E5-41CC-B5EC-BF7CBD90EE0E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1B2ED35-A19A-4AB7-B561-C82470875CD0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C05435E-09A1-417B-8D73-BA287F8C1BA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6034C67-67F4-4D39-846B-6B7F0515E4BC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CA2F847-CB35-4E04-8CF1-7217747F7FDA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2310B75-2E53-4A0E-B8F1-0CB39DA898E4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898319F-BF10-4D2D-86B3-19E46A875413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4073BE-A301-4B95-8E71-2C59C1D0299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rgbClr val="FFFFFF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D47795B6-B93B-47F2-AD21-5CEDF0D34B33}"/>
              </a:ext>
            </a:extLst>
          </p:cNvPr>
          <p:cNvSpPr txBox="1"/>
          <p:nvPr/>
        </p:nvSpPr>
        <p:spPr>
          <a:xfrm>
            <a:off x="4491564" y="951867"/>
            <a:ext cx="3415329" cy="3785652"/>
          </a:xfrm>
          <a:prstGeom prst="rect">
            <a:avLst/>
          </a:prstGeom>
          <a:solidFill>
            <a:srgbClr val="EA5A28"/>
          </a:solidFill>
        </p:spPr>
        <p:txBody>
          <a:bodyPr wrap="square" rtlCol="0">
            <a:spAutoFit/>
          </a:bodyPr>
          <a:lstStyle/>
          <a:p>
            <a:pPr algn="ctr"/>
            <a:endParaRPr lang="da-DK" sz="4000">
              <a:solidFill>
                <a:srgbClr val="ADC00E"/>
              </a:solidFill>
              <a:latin typeface="Mulish Black" pitchFamily="2" charset="0"/>
            </a:endParaRPr>
          </a:p>
          <a:p>
            <a:pPr algn="ctr"/>
            <a:endParaRPr lang="da-DK" sz="4000">
              <a:solidFill>
                <a:srgbClr val="ADC00E"/>
              </a:solidFill>
              <a:latin typeface="Mulish Black" pitchFamily="2" charset="0"/>
            </a:endParaRPr>
          </a:p>
          <a:p>
            <a:pPr algn="ctr"/>
            <a:r>
              <a:rPr lang="da-DK" sz="4000">
                <a:solidFill>
                  <a:srgbClr val="ADC00E"/>
                </a:solidFill>
                <a:latin typeface="Mulish Black" pitchFamily="2" charset="0"/>
              </a:rPr>
              <a:t>CHANGE PHOTO</a:t>
            </a:r>
          </a:p>
          <a:p>
            <a:pPr algn="ctr"/>
            <a:endParaRPr lang="da-DK" sz="4000">
              <a:solidFill>
                <a:srgbClr val="ADC00E"/>
              </a:solidFill>
              <a:latin typeface="Mulish Black" pitchFamily="2" charset="0"/>
            </a:endParaRPr>
          </a:p>
          <a:p>
            <a:pPr algn="ctr"/>
            <a:endParaRPr lang="da-DK" sz="4000">
              <a:solidFill>
                <a:srgbClr val="ADC00E"/>
              </a:solidFill>
              <a:latin typeface="Mulish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9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F3C18E-5C30-4F75-87AC-76FF592730B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9970" y="2037963"/>
            <a:ext cx="4248150" cy="1316038"/>
          </a:xfrm>
        </p:spPr>
        <p:txBody>
          <a:bodyPr anchor="ctr">
            <a:normAutofit/>
          </a:bodyPr>
          <a:lstStyle/>
          <a:p>
            <a:pPr marR="0" rtl="0"/>
            <a: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FREMTIDENS </a:t>
            </a:r>
            <a:b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</a:br>
            <a:r>
              <a:rPr lang="en-GB" sz="4800" b="1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DIGITALE LÆRING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B51E8-972B-4DD6-A9D9-89CE77CC8C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9970" y="2863463"/>
            <a:ext cx="4202113" cy="823913"/>
          </a:xfrm>
        </p:spPr>
        <p:txBody>
          <a:bodyPr anchor="ctr">
            <a:normAutofit/>
          </a:bodyPr>
          <a:lstStyle/>
          <a:p>
            <a:r>
              <a:rPr lang="en-GB" sz="2000" b="0" i="0" u="none" strike="noStrike" baseline="30000">
                <a:solidFill>
                  <a:srgbClr val="1C1C1C"/>
                </a:solidFill>
                <a:latin typeface="AvenirNext LT Pro Bold" panose="020B0804020202020204" pitchFamily="34" charset="0"/>
              </a:rPr>
              <a:t>CLAUS RIEKEHR MØLLER</a:t>
            </a:r>
            <a:r>
              <a:rPr lang="en-GB" sz="2000" i="0" u="none" strike="noStrike" baseline="30000">
                <a:solidFill>
                  <a:srgbClr val="1C1C1C"/>
                </a:solidFill>
                <a:latin typeface="AvenirNext LT Pro Regular" panose="020B0504020202020204" pitchFamily="34" charset="0"/>
              </a:rPr>
              <a:t>, </a:t>
            </a:r>
            <a:r>
              <a:rPr lang="en-GB" sz="2000" baseline="30000">
                <a:solidFill>
                  <a:srgbClr val="1C1C1C"/>
                </a:solidFill>
              </a:rPr>
              <a:t>CEO,</a:t>
            </a:r>
            <a:r>
              <a:rPr lang="en-GB" sz="2000" b="0" baseline="30000">
                <a:solidFill>
                  <a:srgbClr val="1C1C1C"/>
                </a:solidFill>
              </a:rPr>
              <a:t> </a:t>
            </a:r>
            <a:r>
              <a:rPr lang="en-GB" sz="2000" baseline="30000">
                <a:solidFill>
                  <a:srgbClr val="1C1C1C"/>
                </a:solidFill>
              </a:rPr>
              <a:t>CADPEOPLE</a:t>
            </a:r>
          </a:p>
          <a:p>
            <a:endParaRPr lang="en-GB" sz="2000" i="0" u="none" strike="noStrike" baseline="30000">
              <a:solidFill>
                <a:srgbClr val="1C1C1C"/>
              </a:solidFill>
              <a:latin typeface="AvenirNext LT Pro Regular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80C249-D574-4F43-8B93-970AA707D5E3}"/>
              </a:ext>
            </a:extLst>
          </p:cNvPr>
          <p:cNvGrpSpPr/>
          <p:nvPr/>
        </p:nvGrpSpPr>
        <p:grpSpPr>
          <a:xfrm>
            <a:off x="8913670" y="996381"/>
            <a:ext cx="2192996" cy="2260017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96BA57-71E1-4FEE-9F9C-B49E2AC080F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000000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E2A6BB-87E5-41CC-B5EC-BF7CBD90EE0E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1B2ED35-A19A-4AB7-B561-C82470875CD0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C05435E-09A1-417B-8D73-BA287F8C1BA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6034C67-67F4-4D39-846B-6B7F0515E4BC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CA2F847-CB35-4E04-8CF1-7217747F7FDA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2310B75-2E53-4A0E-B8F1-0CB39DA898E4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898319F-BF10-4D2D-86B3-19E46A875413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4073BE-A301-4B95-8E71-2C59C1D0299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D12E3D0-0A24-430F-82F2-A69F3E9BAE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190" y="0"/>
            <a:ext cx="1326828" cy="66341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9173BF5-693D-42CC-97BD-A273498E3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0" y="108095"/>
            <a:ext cx="1142683" cy="441559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9B88B6-0499-4175-9031-06BA68BC75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323" y="202551"/>
            <a:ext cx="1127353" cy="252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B34D2F-B80F-495E-A480-F4F9B7C05D0E}"/>
              </a:ext>
            </a:extLst>
          </p:cNvPr>
          <p:cNvSpPr txBox="1"/>
          <p:nvPr/>
        </p:nvSpPr>
        <p:spPr>
          <a:xfrm>
            <a:off x="445640" y="6444943"/>
            <a:ext cx="11300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1100">
                <a:solidFill>
                  <a:srgbClr val="1C1C1C"/>
                </a:solidFill>
                <a:latin typeface="Avenir Next LT Pro Light" pitchFamily="50" charset="0"/>
              </a:rPr>
              <a:t>KAMSTRUP    		   MJØLNER		         SYSTEMATIC		ALEXANDRA		     TRIFORK		      CADPEOPLE</a:t>
            </a:r>
          </a:p>
        </p:txBody>
      </p:sp>
      <p:pic>
        <p:nvPicPr>
          <p:cNvPr id="2" name="Tec5LogoAnimation_Loop">
            <a:hlinkClick r:id="" action="ppaction://media"/>
            <a:extLst>
              <a:ext uri="{FF2B5EF4-FFF2-40B4-BE49-F238E27FC236}">
                <a16:creationId xmlns:a16="http://schemas.microsoft.com/office/drawing/2014/main" id="{4FB3176F-4C82-4421-896A-E7B944661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6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9524E4-FB24-4436-9F4D-DCA23B57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857250"/>
            <a:ext cx="4381500" cy="5143500"/>
          </a:xfrm>
          <a:prstGeom prst="rect">
            <a:avLst/>
          </a:prstGeom>
        </p:spPr>
      </p:pic>
      <p:grpSp>
        <p:nvGrpSpPr>
          <p:cNvPr id="5" name="Group 19">
            <a:extLst>
              <a:ext uri="{FF2B5EF4-FFF2-40B4-BE49-F238E27FC236}">
                <a16:creationId xmlns:a16="http://schemas.microsoft.com/office/drawing/2014/main" id="{BB239F0B-D8E5-4A51-9763-18450E033E6E}"/>
              </a:ext>
            </a:extLst>
          </p:cNvPr>
          <p:cNvGrpSpPr/>
          <p:nvPr/>
        </p:nvGrpSpPr>
        <p:grpSpPr>
          <a:xfrm>
            <a:off x="10690337" y="344253"/>
            <a:ext cx="1134565" cy="1169238"/>
            <a:chOff x="8897957" y="497405"/>
            <a:chExt cx="2842863" cy="2929745"/>
          </a:xfrm>
        </p:grpSpPr>
        <p:sp>
          <p:nvSpPr>
            <p:cNvPr id="6" name="Freeform: Shape 20">
              <a:extLst>
                <a:ext uri="{FF2B5EF4-FFF2-40B4-BE49-F238E27FC236}">
                  <a16:creationId xmlns:a16="http://schemas.microsoft.com/office/drawing/2014/main" id="{E12B2EB3-9ED8-4305-9775-2F0C8B8240DF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ADC00E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7" name="Group 32">
              <a:extLst>
                <a:ext uri="{FF2B5EF4-FFF2-40B4-BE49-F238E27FC236}">
                  <a16:creationId xmlns:a16="http://schemas.microsoft.com/office/drawing/2014/main" id="{F733DBA1-6E23-44B2-98D8-011F9FA8AEC7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</p:grpSpPr>
          <p:sp>
            <p:nvSpPr>
              <p:cNvPr id="8" name="Freeform: Shape 33">
                <a:extLst>
                  <a:ext uri="{FF2B5EF4-FFF2-40B4-BE49-F238E27FC236}">
                    <a16:creationId xmlns:a16="http://schemas.microsoft.com/office/drawing/2014/main" id="{EB4BD2D4-6BD6-414C-A135-B5BAA702ACAD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9" name="Freeform: Shape 34">
                <a:extLst>
                  <a:ext uri="{FF2B5EF4-FFF2-40B4-BE49-F238E27FC236}">
                    <a16:creationId xmlns:a16="http://schemas.microsoft.com/office/drawing/2014/main" id="{DFD4700F-A0A9-4DB4-840F-DB664CB22CCE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0" name="Freeform: Shape 35">
                <a:extLst>
                  <a:ext uri="{FF2B5EF4-FFF2-40B4-BE49-F238E27FC236}">
                    <a16:creationId xmlns:a16="http://schemas.microsoft.com/office/drawing/2014/main" id="{994E546A-16C0-44A5-B159-D48FF4C4B40D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36">
                <a:extLst>
                  <a:ext uri="{FF2B5EF4-FFF2-40B4-BE49-F238E27FC236}">
                    <a16:creationId xmlns:a16="http://schemas.microsoft.com/office/drawing/2014/main" id="{E398E36E-95AE-429B-BEF0-F5FCA6E58880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37">
                <a:extLst>
                  <a:ext uri="{FF2B5EF4-FFF2-40B4-BE49-F238E27FC236}">
                    <a16:creationId xmlns:a16="http://schemas.microsoft.com/office/drawing/2014/main" id="{B3300D92-B008-479B-BD2E-5412BD9943BB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38">
                <a:extLst>
                  <a:ext uri="{FF2B5EF4-FFF2-40B4-BE49-F238E27FC236}">
                    <a16:creationId xmlns:a16="http://schemas.microsoft.com/office/drawing/2014/main" id="{3FB8851E-C9D2-4E72-9C3D-6BD23D4F6B45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39">
                <a:extLst>
                  <a:ext uri="{FF2B5EF4-FFF2-40B4-BE49-F238E27FC236}">
                    <a16:creationId xmlns:a16="http://schemas.microsoft.com/office/drawing/2014/main" id="{912A1DCD-68BC-4F60-8633-50FDC00A08F2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solidFill>
                <a:schemeClr val="bg1"/>
              </a:solidFill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014001E2-22B3-4665-9FDD-FFA963F832C5}"/>
              </a:ext>
            </a:extLst>
          </p:cNvPr>
          <p:cNvSpPr txBox="1">
            <a:spLocks/>
          </p:cNvSpPr>
          <p:nvPr/>
        </p:nvSpPr>
        <p:spPr>
          <a:xfrm>
            <a:off x="638160" y="168281"/>
            <a:ext cx="2751739" cy="1259578"/>
          </a:xfrm>
          <a:prstGeom prst="rect">
            <a:avLst/>
          </a:prstGeom>
        </p:spPr>
        <p:txBody>
          <a:bodyPr wrap="none" tIns="90000" bIns="900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GB" b="1" baseline="30000">
                <a:solidFill>
                  <a:srgbClr val="ADC00E"/>
                </a:solidFill>
              </a:rPr>
              <a:t>TEC FIVE FUTURE TALKS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8DF6D48-327A-4FEE-839E-98C7C6E915AB}"/>
              </a:ext>
            </a:extLst>
          </p:cNvPr>
          <p:cNvSpPr txBox="1"/>
          <p:nvPr/>
        </p:nvSpPr>
        <p:spPr>
          <a:xfrm>
            <a:off x="819727" y="1607971"/>
            <a:ext cx="1076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6. april</a:t>
            </a:r>
            <a:endParaRPr lang="da-DK" sz="1800">
              <a:solidFill>
                <a:schemeClr val="bg1"/>
              </a:solidFill>
              <a:effectLst/>
              <a:latin typeface="Mulish Black" pitchFamily="2" charset="0"/>
              <a:ea typeface="Calibri" panose="020F0502020204030204" pitchFamily="34" charset="0"/>
            </a:endParaRPr>
          </a:p>
          <a:p>
            <a:endParaRPr lang="da-DK" sz="1800">
              <a:solidFill>
                <a:srgbClr val="ADC00E"/>
              </a:solidFill>
              <a:latin typeface="Mulish Black" pitchFamily="2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FC5021A-9736-41D7-A5FD-A9EE63BC4AF8}"/>
              </a:ext>
            </a:extLst>
          </p:cNvPr>
          <p:cNvSpPr txBox="1"/>
          <p:nvPr/>
        </p:nvSpPr>
        <p:spPr>
          <a:xfrm>
            <a:off x="2167937" y="1603049"/>
            <a:ext cx="7646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A BLAST FROM THE FUTURE </a:t>
            </a:r>
            <a:b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</a:br>
            <a:r>
              <a:rPr lang="en-US" sz="1800">
                <a:solidFill>
                  <a:schemeClr val="bg1"/>
                </a:solidFill>
                <a:effectLst/>
                <a:latin typeface="Mulish Light" pitchFamily="2" charset="0"/>
                <a:ea typeface="Calibri" panose="020F0502020204030204" pitchFamily="34" charset="0"/>
              </a:rPr>
              <a:t>– Quantum Computing, why is it relevant for you?</a:t>
            </a:r>
          </a:p>
          <a:p>
            <a: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Where: </a:t>
            </a:r>
            <a:r>
              <a:rPr lang="en-US" sz="1800" b="1" err="1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Trifork</a:t>
            </a:r>
            <a: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 </a:t>
            </a:r>
            <a:b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</a:br>
            <a: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17.00 - 18:30</a:t>
            </a:r>
            <a:endParaRPr lang="en-US">
              <a:solidFill>
                <a:srgbClr val="ADC00E"/>
              </a:solidFill>
              <a:latin typeface="Mulish Black" pitchFamily="2" charset="0"/>
              <a:ea typeface="Calibri" panose="020F0502020204030204" pitchFamily="34" charset="0"/>
            </a:endParaRPr>
          </a:p>
          <a:p>
            <a:endParaRPr lang="da-DK" sz="1800">
              <a:solidFill>
                <a:schemeClr val="bg1"/>
              </a:solidFill>
              <a:effectLst/>
              <a:latin typeface="Mulish Black" pitchFamily="2" charset="0"/>
              <a:ea typeface="Calibri" panose="020F0502020204030204" pitchFamily="34" charset="0"/>
            </a:endParaRPr>
          </a:p>
          <a:p>
            <a:endParaRPr lang="en-US" sz="1800">
              <a:solidFill>
                <a:schemeClr val="bg1"/>
              </a:solidFill>
              <a:effectLst/>
              <a:latin typeface="Mulish Black" pitchFamily="2" charset="0"/>
              <a:ea typeface="Calibri" panose="020F0502020204030204" pitchFamily="34" charset="0"/>
            </a:endParaRPr>
          </a:p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TECH STARS AT IWDK </a:t>
            </a:r>
            <a:b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</a:br>
            <a:r>
              <a:rPr lang="en-US" sz="1800">
                <a:solidFill>
                  <a:schemeClr val="bg1"/>
                </a:solidFill>
                <a:effectLst/>
                <a:latin typeface="Mulish Light" pitchFamily="2" charset="0"/>
                <a:ea typeface="Calibri" panose="020F0502020204030204" pitchFamily="34" charset="0"/>
              </a:rPr>
              <a:t>- Cutting Edge startups, new business models and Friday drinks</a:t>
            </a:r>
            <a:r>
              <a:rPr lang="en-US">
                <a:solidFill>
                  <a:schemeClr val="bg1"/>
                </a:solidFill>
                <a:latin typeface="Mulish Light" pitchFamily="2" charset="0"/>
                <a:ea typeface="Calibri" panose="020F0502020204030204" pitchFamily="34" charset="0"/>
              </a:rPr>
              <a:t>.</a:t>
            </a:r>
            <a:endParaRPr lang="da-DK" sz="1800">
              <a:solidFill>
                <a:schemeClr val="bg1"/>
              </a:solidFill>
              <a:effectLst/>
              <a:latin typeface="Mulish Light" pitchFamily="2" charset="0"/>
              <a:ea typeface="Calibri" panose="020F0502020204030204" pitchFamily="34" charset="0"/>
            </a:endParaRPr>
          </a:p>
          <a:p>
            <a: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Where: Aarhus </a:t>
            </a:r>
            <a:r>
              <a:rPr lang="en-US" sz="1800" err="1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Rådhus</a:t>
            </a:r>
            <a:endParaRPr lang="en-US">
              <a:solidFill>
                <a:srgbClr val="ADC00E"/>
              </a:solidFill>
              <a:latin typeface="Mulish Black" pitchFamily="2" charset="0"/>
              <a:ea typeface="Calibri" panose="020F0502020204030204" pitchFamily="34" charset="0"/>
            </a:endParaRPr>
          </a:p>
          <a:p>
            <a:r>
              <a:rPr lang="en-US" sz="1800">
                <a:solidFill>
                  <a:srgbClr val="ADC00E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16.00 - </a:t>
            </a:r>
          </a:p>
          <a:p>
            <a:endParaRPr lang="en-US">
              <a:solidFill>
                <a:schemeClr val="bg1"/>
              </a:solidFill>
              <a:latin typeface="Mulish Black" pitchFamily="2" charset="0"/>
              <a:ea typeface="Calibri" panose="020F0502020204030204" pitchFamily="34" charset="0"/>
            </a:endParaRPr>
          </a:p>
          <a:p>
            <a:endParaRPr lang="en-US" sz="1800">
              <a:solidFill>
                <a:schemeClr val="bg1"/>
              </a:solidFill>
              <a:effectLst/>
              <a:latin typeface="Mulish Black" pitchFamily="2" charset="0"/>
              <a:ea typeface="Calibri" panose="020F0502020204030204" pitchFamily="34" charset="0"/>
            </a:endParaRPr>
          </a:p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CONTINUUM OF CARE </a:t>
            </a:r>
            <a:b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</a:br>
            <a:r>
              <a:rPr lang="en-US" sz="1800">
                <a:solidFill>
                  <a:schemeClr val="bg1"/>
                </a:solidFill>
                <a:effectLst/>
                <a:latin typeface="Mulish Light" pitchFamily="2" charset="0"/>
                <a:ea typeface="Calibri" panose="020F0502020204030204" pitchFamily="34" charset="0"/>
              </a:rPr>
              <a:t>- Fire, Angular &amp; web app development.</a:t>
            </a:r>
            <a:endParaRPr lang="da-DK" sz="1800">
              <a:solidFill>
                <a:schemeClr val="bg1"/>
              </a:solidFill>
              <a:effectLst/>
              <a:latin typeface="Mulish Light" pitchFamily="2" charset="0"/>
              <a:ea typeface="Calibri" panose="020F0502020204030204" pitchFamily="34" charset="0"/>
            </a:endParaRPr>
          </a:p>
          <a:p>
            <a:r>
              <a:rPr lang="da-DK" sz="1800" err="1">
                <a:solidFill>
                  <a:srgbClr val="ADC00E"/>
                </a:solidFill>
                <a:latin typeface="Mulish Black" pitchFamily="2" charset="0"/>
              </a:rPr>
              <a:t>Where</a:t>
            </a:r>
            <a:r>
              <a:rPr lang="da-DK" sz="1800">
                <a:solidFill>
                  <a:srgbClr val="ADC00E"/>
                </a:solidFill>
                <a:latin typeface="Mulish Black" pitchFamily="2" charset="0"/>
              </a:rPr>
              <a:t>: </a:t>
            </a:r>
            <a:r>
              <a:rPr lang="da-DK" sz="1800" err="1">
                <a:solidFill>
                  <a:srgbClr val="ADC00E"/>
                </a:solidFill>
                <a:latin typeface="Mulish Black" pitchFamily="2" charset="0"/>
              </a:rPr>
              <a:t>Systematic</a:t>
            </a:r>
            <a:endParaRPr lang="da-DK" sz="1800">
              <a:solidFill>
                <a:srgbClr val="ADC00E"/>
              </a:solidFill>
              <a:latin typeface="Mulish Black" pitchFamily="2" charset="0"/>
            </a:endParaRPr>
          </a:p>
          <a:p>
            <a:r>
              <a:rPr lang="da-DK">
                <a:solidFill>
                  <a:srgbClr val="ADC00E"/>
                </a:solidFill>
                <a:latin typeface="Mulish Black" pitchFamily="2" charset="0"/>
              </a:rPr>
              <a:t>15.00 - 17.00</a:t>
            </a:r>
            <a:endParaRPr lang="da-DK" sz="1800">
              <a:solidFill>
                <a:srgbClr val="ADC00E"/>
              </a:solidFill>
              <a:latin typeface="Mulish Black" pitchFamily="2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32EDFA6-00E7-4340-BF83-C8E91C26F8B1}"/>
              </a:ext>
            </a:extLst>
          </p:cNvPr>
          <p:cNvSpPr txBox="1"/>
          <p:nvPr/>
        </p:nvSpPr>
        <p:spPr>
          <a:xfrm>
            <a:off x="819726" y="3252751"/>
            <a:ext cx="1076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6. maj </a:t>
            </a:r>
          </a:p>
          <a:p>
            <a:endParaRPr lang="da-DK" sz="1800">
              <a:solidFill>
                <a:srgbClr val="ADC00E"/>
              </a:solidFill>
              <a:latin typeface="Mulish Black" pitchFamily="2" charset="0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18942C2-272F-47CB-A104-AD9A9D42C8D3}"/>
              </a:ext>
            </a:extLst>
          </p:cNvPr>
          <p:cNvSpPr txBox="1"/>
          <p:nvPr/>
        </p:nvSpPr>
        <p:spPr>
          <a:xfrm>
            <a:off x="819726" y="4897531"/>
            <a:ext cx="1076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24. </a:t>
            </a:r>
            <a:r>
              <a:rPr lang="en-US" sz="1800" err="1">
                <a:solidFill>
                  <a:schemeClr val="bg1"/>
                </a:solidFill>
                <a:effectLst/>
                <a:latin typeface="Mulish Black" pitchFamily="2" charset="0"/>
                <a:ea typeface="Calibri" panose="020F0502020204030204" pitchFamily="34" charset="0"/>
              </a:rPr>
              <a:t>maj</a:t>
            </a:r>
            <a:endParaRPr lang="da-DK" sz="1800">
              <a:solidFill>
                <a:schemeClr val="bg1"/>
              </a:solidFill>
              <a:effectLst/>
              <a:latin typeface="Mulish Black" pitchFamily="2" charset="0"/>
              <a:ea typeface="Calibri" panose="020F0502020204030204" pitchFamily="34" charset="0"/>
            </a:endParaRPr>
          </a:p>
          <a:p>
            <a:endParaRPr lang="da-DK" sz="1800">
              <a:solidFill>
                <a:srgbClr val="ADC00E"/>
              </a:solidFill>
              <a:latin typeface="Mulish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F3C18E-5C30-4F75-87AC-76FF592730B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9970" y="2037963"/>
            <a:ext cx="4248150" cy="1316038"/>
          </a:xfrm>
        </p:spPr>
        <p:txBody>
          <a:bodyPr anchor="ctr">
            <a:normAutofit/>
          </a:bodyPr>
          <a:lstStyle/>
          <a:p>
            <a:pPr marR="0" rtl="0"/>
            <a:r>
              <a:rPr lang="en-GB" b="1" baseline="30000">
                <a:solidFill>
                  <a:srgbClr val="1C1C1C"/>
                </a:solidFill>
              </a:rPr>
              <a:t>HEADLINE</a:t>
            </a:r>
            <a:endParaRPr lang="en-GB" sz="4800" b="1" i="0" u="none" strike="noStrike" baseline="30000">
              <a:solidFill>
                <a:srgbClr val="1C1C1C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B51E8-972B-4DD6-A9D9-89CE77CC8C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9970" y="2863463"/>
            <a:ext cx="4202113" cy="823913"/>
          </a:xfrm>
        </p:spPr>
        <p:txBody>
          <a:bodyPr anchor="ctr">
            <a:normAutofit/>
          </a:bodyPr>
          <a:lstStyle/>
          <a:p>
            <a:r>
              <a:rPr lang="en-GB" baseline="30000">
                <a:solidFill>
                  <a:srgbClr val="1C1C1C"/>
                </a:solidFill>
                <a:latin typeface="Mulish Black" pitchFamily="2" charset="0"/>
              </a:rPr>
              <a:t>NAME SURNAME</a:t>
            </a:r>
            <a:r>
              <a:rPr lang="en-GB" sz="2000" i="0" u="none" strike="noStrike" baseline="30000">
                <a:solidFill>
                  <a:srgbClr val="1C1C1C"/>
                </a:solidFill>
              </a:rPr>
              <a:t>, </a:t>
            </a:r>
            <a:r>
              <a:rPr lang="en-GB" i="0" u="none" strike="noStrike" baseline="30000">
                <a:solidFill>
                  <a:srgbClr val="1C1C1C"/>
                </a:solidFill>
              </a:rPr>
              <a:t>TITLE, COMPANY</a:t>
            </a:r>
            <a:endParaRPr lang="en-GB" sz="2000" baseline="30000">
              <a:solidFill>
                <a:srgbClr val="1C1C1C"/>
              </a:solidFill>
            </a:endParaRPr>
          </a:p>
          <a:p>
            <a:endParaRPr lang="en-GB" sz="2000" i="0" u="none" strike="noStrike" baseline="30000">
              <a:solidFill>
                <a:srgbClr val="1C1C1C"/>
              </a:solidFill>
              <a:latin typeface="AvenirNext LT Pro Regular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80C249-D574-4F43-8B93-970AA707D5E3}"/>
              </a:ext>
            </a:extLst>
          </p:cNvPr>
          <p:cNvGrpSpPr/>
          <p:nvPr/>
        </p:nvGrpSpPr>
        <p:grpSpPr>
          <a:xfrm>
            <a:off x="8913670" y="996381"/>
            <a:ext cx="2192996" cy="2260017"/>
            <a:chOff x="8897957" y="497405"/>
            <a:chExt cx="2842863" cy="2929745"/>
          </a:xfrm>
          <a:solidFill>
            <a:srgbClr val="1C1C1C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996BA57-71E1-4FEE-9F9C-B49E2AC080F0}"/>
                </a:ext>
              </a:extLst>
            </p:cNvPr>
            <p:cNvSpPr/>
            <p:nvPr/>
          </p:nvSpPr>
          <p:spPr>
            <a:xfrm>
              <a:off x="8897957" y="497405"/>
              <a:ext cx="2842863" cy="2274246"/>
            </a:xfrm>
            <a:custGeom>
              <a:avLst/>
              <a:gdLst>
                <a:gd name="connsiteX0" fmla="*/ 2211693 w 2842863"/>
                <a:gd name="connsiteY0" fmla="*/ 2147792 h 2274246"/>
                <a:gd name="connsiteX1" fmla="*/ 2464372 w 2842863"/>
                <a:gd name="connsiteY1" fmla="*/ 2127243 h 2274246"/>
                <a:gd name="connsiteX2" fmla="*/ 2619171 w 2842863"/>
                <a:gd name="connsiteY2" fmla="*/ 2049843 h 2274246"/>
                <a:gd name="connsiteX3" fmla="*/ 2696502 w 2842863"/>
                <a:gd name="connsiteY3" fmla="*/ 1895113 h 2274246"/>
                <a:gd name="connsiteX4" fmla="*/ 2717051 w 2842863"/>
                <a:gd name="connsiteY4" fmla="*/ 1642366 h 2274246"/>
                <a:gd name="connsiteX5" fmla="*/ 2717051 w 2842863"/>
                <a:gd name="connsiteY5" fmla="*/ 1452839 h 2274246"/>
                <a:gd name="connsiteX6" fmla="*/ 2696502 w 2842863"/>
                <a:gd name="connsiteY6" fmla="*/ 1200160 h 2274246"/>
                <a:gd name="connsiteX7" fmla="*/ 2619171 w 2842863"/>
                <a:gd name="connsiteY7" fmla="*/ 1045430 h 2274246"/>
                <a:gd name="connsiteX8" fmla="*/ 2464372 w 2842863"/>
                <a:gd name="connsiteY8" fmla="*/ 968030 h 2274246"/>
                <a:gd name="connsiteX9" fmla="*/ 2211693 w 2842863"/>
                <a:gd name="connsiteY9" fmla="*/ 947482 h 2274246"/>
                <a:gd name="connsiteX10" fmla="*/ 569177 w 2842863"/>
                <a:gd name="connsiteY10" fmla="*/ 947482 h 2274246"/>
                <a:gd name="connsiteX11" fmla="*/ 569177 w 2842863"/>
                <a:gd name="connsiteY11" fmla="*/ 505550 h 2274246"/>
                <a:gd name="connsiteX12" fmla="*/ 2448549 w 2842863"/>
                <a:gd name="connsiteY12" fmla="*/ 505550 h 2274246"/>
                <a:gd name="connsiteX13" fmla="*/ 2559101 w 2842863"/>
                <a:gd name="connsiteY13" fmla="*/ 442398 h 2274246"/>
                <a:gd name="connsiteX14" fmla="*/ 2649172 w 2842863"/>
                <a:gd name="connsiteY14" fmla="*/ 478700 h 2274246"/>
                <a:gd name="connsiteX15" fmla="*/ 2685474 w 2842863"/>
                <a:gd name="connsiteY15" fmla="*/ 568703 h 2274246"/>
                <a:gd name="connsiteX16" fmla="*/ 2649172 w 2842863"/>
                <a:gd name="connsiteY16" fmla="*/ 658774 h 2274246"/>
                <a:gd name="connsiteX17" fmla="*/ 2559101 w 2842863"/>
                <a:gd name="connsiteY17" fmla="*/ 695077 h 2274246"/>
                <a:gd name="connsiteX18" fmla="*/ 2448549 w 2842863"/>
                <a:gd name="connsiteY18" fmla="*/ 631924 h 2274246"/>
                <a:gd name="connsiteX19" fmla="*/ 695551 w 2842863"/>
                <a:gd name="connsiteY19" fmla="*/ 631924 h 2274246"/>
                <a:gd name="connsiteX20" fmla="*/ 695551 w 2842863"/>
                <a:gd name="connsiteY20" fmla="*/ 821382 h 2274246"/>
                <a:gd name="connsiteX21" fmla="*/ 2211693 w 2842863"/>
                <a:gd name="connsiteY21" fmla="*/ 821382 h 2274246"/>
                <a:gd name="connsiteX22" fmla="*/ 2522798 w 2842863"/>
                <a:gd name="connsiteY22" fmla="*/ 849807 h 2274246"/>
                <a:gd name="connsiteX23" fmla="*/ 2715475 w 2842863"/>
                <a:gd name="connsiteY23" fmla="*/ 949331 h 2274246"/>
                <a:gd name="connsiteX24" fmla="*/ 2814999 w 2842863"/>
                <a:gd name="connsiteY24" fmla="*/ 1142008 h 2274246"/>
                <a:gd name="connsiteX25" fmla="*/ 2843424 w 2842863"/>
                <a:gd name="connsiteY25" fmla="*/ 1453113 h 2274246"/>
                <a:gd name="connsiteX26" fmla="*/ 2843424 w 2842863"/>
                <a:gd name="connsiteY26" fmla="*/ 1642571 h 2274246"/>
                <a:gd name="connsiteX27" fmla="*/ 2814999 w 2842863"/>
                <a:gd name="connsiteY27" fmla="*/ 1955320 h 2274246"/>
                <a:gd name="connsiteX28" fmla="*/ 2715475 w 2842863"/>
                <a:gd name="connsiteY28" fmla="*/ 2149436 h 2274246"/>
                <a:gd name="connsiteX29" fmla="*/ 2522798 w 2842863"/>
                <a:gd name="connsiteY29" fmla="*/ 2247315 h 2274246"/>
                <a:gd name="connsiteX30" fmla="*/ 2211693 w 2842863"/>
                <a:gd name="connsiteY30" fmla="*/ 2274165 h 2274246"/>
                <a:gd name="connsiteX31" fmla="*/ 63819 w 2842863"/>
                <a:gd name="connsiteY31" fmla="*/ 2274165 h 2274246"/>
                <a:gd name="connsiteX32" fmla="*/ 63819 w 2842863"/>
                <a:gd name="connsiteY32" fmla="*/ 1848057 h 2274246"/>
                <a:gd name="connsiteX33" fmla="*/ 598 w 2842863"/>
                <a:gd name="connsiteY33" fmla="*/ 1737505 h 2274246"/>
                <a:gd name="connsiteX34" fmla="*/ 36969 w 2842863"/>
                <a:gd name="connsiteY34" fmla="*/ 1647434 h 2274246"/>
                <a:gd name="connsiteX35" fmla="*/ 126972 w 2842863"/>
                <a:gd name="connsiteY35" fmla="*/ 1611132 h 2274246"/>
                <a:gd name="connsiteX36" fmla="*/ 216975 w 2842863"/>
                <a:gd name="connsiteY36" fmla="*/ 1647434 h 2274246"/>
                <a:gd name="connsiteX37" fmla="*/ 253277 w 2842863"/>
                <a:gd name="connsiteY37" fmla="*/ 1737505 h 2274246"/>
                <a:gd name="connsiteX38" fmla="*/ 190125 w 2842863"/>
                <a:gd name="connsiteY38" fmla="*/ 1848057 h 2274246"/>
                <a:gd name="connsiteX39" fmla="*/ 190125 w 2842863"/>
                <a:gd name="connsiteY39" fmla="*/ 2148134 h 2274246"/>
                <a:gd name="connsiteX40" fmla="*/ 316498 w 2842863"/>
                <a:gd name="connsiteY40" fmla="*/ 1642571 h 2274246"/>
                <a:gd name="connsiteX41" fmla="*/ 2085319 w 2842863"/>
                <a:gd name="connsiteY41" fmla="*/ 1642571 h 2274246"/>
                <a:gd name="connsiteX42" fmla="*/ 2192720 w 2842863"/>
                <a:gd name="connsiteY42" fmla="*/ 1628392 h 2274246"/>
                <a:gd name="connsiteX43" fmla="*/ 2211693 w 2842863"/>
                <a:gd name="connsiteY43" fmla="*/ 1547842 h 2274246"/>
                <a:gd name="connsiteX44" fmla="*/ 2186418 w 2842863"/>
                <a:gd name="connsiteY44" fmla="*/ 1465648 h 2274246"/>
                <a:gd name="connsiteX45" fmla="*/ 2085319 w 2842863"/>
                <a:gd name="connsiteY45" fmla="*/ 1452976 h 2274246"/>
                <a:gd name="connsiteX46" fmla="*/ 63819 w 2842863"/>
                <a:gd name="connsiteY46" fmla="*/ 1452976 h 2274246"/>
                <a:gd name="connsiteX47" fmla="*/ 63819 w 2842863"/>
                <a:gd name="connsiteY47" fmla="*/ -81 h 2274246"/>
                <a:gd name="connsiteX48" fmla="*/ 2653898 w 2842863"/>
                <a:gd name="connsiteY48" fmla="*/ -81 h 2274246"/>
                <a:gd name="connsiteX49" fmla="*/ 2653898 w 2842863"/>
                <a:gd name="connsiteY49" fmla="*/ 378903 h 2274246"/>
                <a:gd name="connsiteX50" fmla="*/ 442529 w 2842863"/>
                <a:gd name="connsiteY50" fmla="*/ 378903 h 2274246"/>
                <a:gd name="connsiteX51" fmla="*/ 442529 w 2842863"/>
                <a:gd name="connsiteY51" fmla="*/ 1074061 h 2274246"/>
                <a:gd name="connsiteX52" fmla="*/ 2211419 w 2842863"/>
                <a:gd name="connsiteY52" fmla="*/ 1074061 h 2274246"/>
                <a:gd name="connsiteX53" fmla="*/ 2402520 w 2842863"/>
                <a:gd name="connsiteY53" fmla="*/ 1088239 h 2274246"/>
                <a:gd name="connsiteX54" fmla="*/ 2519373 w 2842863"/>
                <a:gd name="connsiteY54" fmla="*/ 1145090 h 2274246"/>
                <a:gd name="connsiteX55" fmla="*/ 2576224 w 2842863"/>
                <a:gd name="connsiteY55" fmla="*/ 1262012 h 2274246"/>
                <a:gd name="connsiteX56" fmla="*/ 2590471 w 2842863"/>
                <a:gd name="connsiteY56" fmla="*/ 1453045 h 2274246"/>
                <a:gd name="connsiteX57" fmla="*/ 2590471 w 2842863"/>
                <a:gd name="connsiteY57" fmla="*/ 1642571 h 2274246"/>
                <a:gd name="connsiteX58" fmla="*/ 2576224 w 2842863"/>
                <a:gd name="connsiteY58" fmla="*/ 1835248 h 2274246"/>
                <a:gd name="connsiteX59" fmla="*/ 2519373 w 2842863"/>
                <a:gd name="connsiteY59" fmla="*/ 1950594 h 2274246"/>
                <a:gd name="connsiteX60" fmla="*/ 2402520 w 2842863"/>
                <a:gd name="connsiteY60" fmla="*/ 2007445 h 2274246"/>
                <a:gd name="connsiteX61" fmla="*/ 2211419 w 2842863"/>
                <a:gd name="connsiteY61" fmla="*/ 2021623 h 2274246"/>
                <a:gd name="connsiteX62" fmla="*/ 316498 w 2842863"/>
                <a:gd name="connsiteY62" fmla="*/ 2021623 h 2274246"/>
                <a:gd name="connsiteX63" fmla="*/ 316498 w 2842863"/>
                <a:gd name="connsiteY63" fmla="*/ 252803 h 2274246"/>
                <a:gd name="connsiteX64" fmla="*/ 2527524 w 2842863"/>
                <a:gd name="connsiteY64" fmla="*/ 252803 h 2274246"/>
                <a:gd name="connsiteX65" fmla="*/ 2527524 w 2842863"/>
                <a:gd name="connsiteY65" fmla="*/ 126224 h 2274246"/>
                <a:gd name="connsiteX66" fmla="*/ 190125 w 2842863"/>
                <a:gd name="connsiteY66" fmla="*/ 126224 h 2274246"/>
                <a:gd name="connsiteX67" fmla="*/ 190125 w 2842863"/>
                <a:gd name="connsiteY67" fmla="*/ 1326534 h 2274246"/>
                <a:gd name="connsiteX68" fmla="*/ 2211693 w 2842863"/>
                <a:gd name="connsiteY68" fmla="*/ 1326534 h 2274246"/>
                <a:gd name="connsiteX69" fmla="*/ 2337998 w 2842863"/>
                <a:gd name="connsiteY69" fmla="*/ 1452839 h 2274246"/>
                <a:gd name="connsiteX70" fmla="*/ 2337998 w 2842863"/>
                <a:gd name="connsiteY70" fmla="*/ 1642571 h 2274246"/>
                <a:gd name="connsiteX71" fmla="*/ 2211693 w 2842863"/>
                <a:gd name="connsiteY71" fmla="*/ 1768945 h 2274246"/>
                <a:gd name="connsiteX72" fmla="*/ 442529 w 2842863"/>
                <a:gd name="connsiteY72" fmla="*/ 1768945 h 2274246"/>
                <a:gd name="connsiteX73" fmla="*/ 442529 w 2842863"/>
                <a:gd name="connsiteY73" fmla="*/ 1895318 h 2274246"/>
                <a:gd name="connsiteX74" fmla="*/ 2211419 w 2842863"/>
                <a:gd name="connsiteY74" fmla="*/ 1895318 h 2274246"/>
                <a:gd name="connsiteX75" fmla="*/ 2344094 w 2842863"/>
                <a:gd name="connsiteY75" fmla="*/ 1887373 h 2274246"/>
                <a:gd name="connsiteX76" fmla="*/ 2421425 w 2842863"/>
                <a:gd name="connsiteY76" fmla="*/ 1852646 h 2274246"/>
                <a:gd name="connsiteX77" fmla="*/ 2456221 w 2842863"/>
                <a:gd name="connsiteY77" fmla="*/ 1775246 h 2274246"/>
                <a:gd name="connsiteX78" fmla="*/ 2464372 w 2842863"/>
                <a:gd name="connsiteY78" fmla="*/ 1642571 h 2274246"/>
                <a:gd name="connsiteX79" fmla="*/ 2464372 w 2842863"/>
                <a:gd name="connsiteY79" fmla="*/ 1452839 h 2274246"/>
                <a:gd name="connsiteX80" fmla="*/ 2456289 w 2842863"/>
                <a:gd name="connsiteY80" fmla="*/ 1320233 h 2274246"/>
                <a:gd name="connsiteX81" fmla="*/ 2421494 w 2842863"/>
                <a:gd name="connsiteY81" fmla="*/ 1242833 h 2274246"/>
                <a:gd name="connsiteX82" fmla="*/ 2344163 w 2842863"/>
                <a:gd name="connsiteY82" fmla="*/ 1208106 h 2274246"/>
                <a:gd name="connsiteX83" fmla="*/ 2211487 w 2842863"/>
                <a:gd name="connsiteY83" fmla="*/ 1200160 h 2274246"/>
                <a:gd name="connsiteX84" fmla="*/ 316498 w 2842863"/>
                <a:gd name="connsiteY84" fmla="*/ 1200160 h 22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842863" h="2274246">
                  <a:moveTo>
                    <a:pt x="2211693" y="2147792"/>
                  </a:moveTo>
                  <a:cubicBezTo>
                    <a:pt x="2314847" y="2147792"/>
                    <a:pt x="2399075" y="2140942"/>
                    <a:pt x="2464372" y="2127243"/>
                  </a:cubicBezTo>
                  <a:cubicBezTo>
                    <a:pt x="2529668" y="2113544"/>
                    <a:pt x="2581272" y="2087742"/>
                    <a:pt x="2619171" y="2049843"/>
                  </a:cubicBezTo>
                  <a:cubicBezTo>
                    <a:pt x="2657028" y="2011986"/>
                    <a:pt x="2682803" y="1960409"/>
                    <a:pt x="2696502" y="1895113"/>
                  </a:cubicBezTo>
                  <a:cubicBezTo>
                    <a:pt x="2710201" y="1829816"/>
                    <a:pt x="2717051" y="1745567"/>
                    <a:pt x="2717051" y="1642366"/>
                  </a:cubicBezTo>
                  <a:lnTo>
                    <a:pt x="2717051" y="1452839"/>
                  </a:lnTo>
                  <a:cubicBezTo>
                    <a:pt x="2717051" y="1349685"/>
                    <a:pt x="2710201" y="1265457"/>
                    <a:pt x="2696502" y="1200160"/>
                  </a:cubicBezTo>
                  <a:cubicBezTo>
                    <a:pt x="2682803" y="1134864"/>
                    <a:pt x="2657028" y="1083287"/>
                    <a:pt x="2619171" y="1045430"/>
                  </a:cubicBezTo>
                  <a:cubicBezTo>
                    <a:pt x="2581225" y="1007483"/>
                    <a:pt x="2529627" y="981681"/>
                    <a:pt x="2464372" y="968030"/>
                  </a:cubicBezTo>
                  <a:cubicBezTo>
                    <a:pt x="2399116" y="954379"/>
                    <a:pt x="2314894" y="947529"/>
                    <a:pt x="2211693" y="947482"/>
                  </a:cubicBezTo>
                  <a:lnTo>
                    <a:pt x="569177" y="947482"/>
                  </a:lnTo>
                  <a:lnTo>
                    <a:pt x="569177" y="505550"/>
                  </a:lnTo>
                  <a:lnTo>
                    <a:pt x="2448549" y="505550"/>
                  </a:lnTo>
                  <a:cubicBezTo>
                    <a:pt x="2473803" y="463446"/>
                    <a:pt x="2510654" y="442398"/>
                    <a:pt x="2559101" y="442398"/>
                  </a:cubicBezTo>
                  <a:cubicBezTo>
                    <a:pt x="2592841" y="441569"/>
                    <a:pt x="2625431" y="454706"/>
                    <a:pt x="2649172" y="478700"/>
                  </a:cubicBezTo>
                  <a:cubicBezTo>
                    <a:pt x="2673152" y="502420"/>
                    <a:pt x="2686283" y="534983"/>
                    <a:pt x="2685474" y="568703"/>
                  </a:cubicBezTo>
                  <a:cubicBezTo>
                    <a:pt x="2686303" y="602444"/>
                    <a:pt x="2673166" y="635034"/>
                    <a:pt x="2649172" y="658774"/>
                  </a:cubicBezTo>
                  <a:cubicBezTo>
                    <a:pt x="2625431" y="682768"/>
                    <a:pt x="2592841" y="695906"/>
                    <a:pt x="2559101" y="695077"/>
                  </a:cubicBezTo>
                  <a:cubicBezTo>
                    <a:pt x="2510695" y="695077"/>
                    <a:pt x="2473845" y="674028"/>
                    <a:pt x="2448549" y="631924"/>
                  </a:cubicBezTo>
                  <a:lnTo>
                    <a:pt x="695551" y="631924"/>
                  </a:lnTo>
                  <a:lnTo>
                    <a:pt x="695551" y="821382"/>
                  </a:lnTo>
                  <a:lnTo>
                    <a:pt x="2211693" y="821382"/>
                  </a:lnTo>
                  <a:cubicBezTo>
                    <a:pt x="2337998" y="821382"/>
                    <a:pt x="2441700" y="830855"/>
                    <a:pt x="2522798" y="849807"/>
                  </a:cubicBezTo>
                  <a:cubicBezTo>
                    <a:pt x="2603896" y="868760"/>
                    <a:pt x="2668124" y="901932"/>
                    <a:pt x="2715475" y="949331"/>
                  </a:cubicBezTo>
                  <a:cubicBezTo>
                    <a:pt x="2762874" y="996730"/>
                    <a:pt x="2796046" y="1060958"/>
                    <a:pt x="2814999" y="1142008"/>
                  </a:cubicBezTo>
                  <a:cubicBezTo>
                    <a:pt x="2833951" y="1223058"/>
                    <a:pt x="2843424" y="1326760"/>
                    <a:pt x="2843424" y="1453113"/>
                  </a:cubicBezTo>
                  <a:lnTo>
                    <a:pt x="2843424" y="1642571"/>
                  </a:lnTo>
                  <a:cubicBezTo>
                    <a:pt x="2843424" y="1768924"/>
                    <a:pt x="2833951" y="1873174"/>
                    <a:pt x="2814999" y="1955320"/>
                  </a:cubicBezTo>
                  <a:cubicBezTo>
                    <a:pt x="2796046" y="2037467"/>
                    <a:pt x="2762874" y="2102174"/>
                    <a:pt x="2715475" y="2149436"/>
                  </a:cubicBezTo>
                  <a:cubicBezTo>
                    <a:pt x="2668076" y="2196745"/>
                    <a:pt x="2603848" y="2229370"/>
                    <a:pt x="2522798" y="2247315"/>
                  </a:cubicBezTo>
                  <a:cubicBezTo>
                    <a:pt x="2441748" y="2265261"/>
                    <a:pt x="2338046" y="2274213"/>
                    <a:pt x="2211693" y="2274165"/>
                  </a:cubicBezTo>
                  <a:lnTo>
                    <a:pt x="63819" y="2274165"/>
                  </a:lnTo>
                  <a:lnTo>
                    <a:pt x="63819" y="1848057"/>
                  </a:lnTo>
                  <a:cubicBezTo>
                    <a:pt x="21626" y="1822761"/>
                    <a:pt x="550" y="1785911"/>
                    <a:pt x="598" y="1737505"/>
                  </a:cubicBezTo>
                  <a:cubicBezTo>
                    <a:pt x="-238" y="1703744"/>
                    <a:pt x="12927" y="1671147"/>
                    <a:pt x="36969" y="1647434"/>
                  </a:cubicBezTo>
                  <a:cubicBezTo>
                    <a:pt x="60675" y="1623433"/>
                    <a:pt x="93245" y="1610296"/>
                    <a:pt x="126972" y="1611132"/>
                  </a:cubicBezTo>
                  <a:cubicBezTo>
                    <a:pt x="160692" y="1610323"/>
                    <a:pt x="193255" y="1623454"/>
                    <a:pt x="216975" y="1647434"/>
                  </a:cubicBezTo>
                  <a:cubicBezTo>
                    <a:pt x="240968" y="1671175"/>
                    <a:pt x="254106" y="1703765"/>
                    <a:pt x="253277" y="1737505"/>
                  </a:cubicBezTo>
                  <a:cubicBezTo>
                    <a:pt x="253277" y="1785911"/>
                    <a:pt x="232228" y="1822761"/>
                    <a:pt x="190125" y="1848057"/>
                  </a:cubicBezTo>
                  <a:lnTo>
                    <a:pt x="190125" y="2148134"/>
                  </a:lnTo>
                  <a:close/>
                  <a:moveTo>
                    <a:pt x="316498" y="1642571"/>
                  </a:moveTo>
                  <a:lnTo>
                    <a:pt x="2085319" y="1642571"/>
                  </a:lnTo>
                  <a:cubicBezTo>
                    <a:pt x="2144314" y="1642571"/>
                    <a:pt x="2180116" y="1637845"/>
                    <a:pt x="2192720" y="1628392"/>
                  </a:cubicBezTo>
                  <a:cubicBezTo>
                    <a:pt x="2205323" y="1618940"/>
                    <a:pt x="2211645" y="1592090"/>
                    <a:pt x="2211693" y="1547842"/>
                  </a:cubicBezTo>
                  <a:cubicBezTo>
                    <a:pt x="2211693" y="1501539"/>
                    <a:pt x="2203268" y="1474141"/>
                    <a:pt x="2186418" y="1465648"/>
                  </a:cubicBezTo>
                  <a:cubicBezTo>
                    <a:pt x="2169500" y="1457223"/>
                    <a:pt x="2135869" y="1452976"/>
                    <a:pt x="2085319" y="1452976"/>
                  </a:cubicBezTo>
                  <a:lnTo>
                    <a:pt x="63819" y="1452976"/>
                  </a:lnTo>
                  <a:lnTo>
                    <a:pt x="63819" y="-81"/>
                  </a:lnTo>
                  <a:lnTo>
                    <a:pt x="2653898" y="-81"/>
                  </a:lnTo>
                  <a:lnTo>
                    <a:pt x="2653898" y="378903"/>
                  </a:lnTo>
                  <a:lnTo>
                    <a:pt x="442529" y="378903"/>
                  </a:lnTo>
                  <a:lnTo>
                    <a:pt x="442529" y="1074061"/>
                  </a:lnTo>
                  <a:lnTo>
                    <a:pt x="2211419" y="1074061"/>
                  </a:lnTo>
                  <a:cubicBezTo>
                    <a:pt x="2289318" y="1074061"/>
                    <a:pt x="2353019" y="1078787"/>
                    <a:pt x="2402520" y="1088239"/>
                  </a:cubicBezTo>
                  <a:cubicBezTo>
                    <a:pt x="2452022" y="1097692"/>
                    <a:pt x="2490968" y="1116644"/>
                    <a:pt x="2519373" y="1145090"/>
                  </a:cubicBezTo>
                  <a:cubicBezTo>
                    <a:pt x="2547819" y="1173495"/>
                    <a:pt x="2566772" y="1212469"/>
                    <a:pt x="2576224" y="1262012"/>
                  </a:cubicBezTo>
                  <a:cubicBezTo>
                    <a:pt x="2585677" y="1311554"/>
                    <a:pt x="2590423" y="1375234"/>
                    <a:pt x="2590471" y="1453045"/>
                  </a:cubicBezTo>
                  <a:lnTo>
                    <a:pt x="2590471" y="1642571"/>
                  </a:lnTo>
                  <a:cubicBezTo>
                    <a:pt x="2590471" y="1722621"/>
                    <a:pt x="2585725" y="1786842"/>
                    <a:pt x="2576224" y="1835248"/>
                  </a:cubicBezTo>
                  <a:cubicBezTo>
                    <a:pt x="2566724" y="1883654"/>
                    <a:pt x="2547778" y="1922100"/>
                    <a:pt x="2519373" y="1950594"/>
                  </a:cubicBezTo>
                  <a:cubicBezTo>
                    <a:pt x="2490927" y="1978999"/>
                    <a:pt x="2451974" y="1997945"/>
                    <a:pt x="2402520" y="2007445"/>
                  </a:cubicBezTo>
                  <a:cubicBezTo>
                    <a:pt x="2353067" y="2016945"/>
                    <a:pt x="2289366" y="2021671"/>
                    <a:pt x="2211419" y="2021623"/>
                  </a:cubicBezTo>
                  <a:lnTo>
                    <a:pt x="316498" y="2021623"/>
                  </a:lnTo>
                  <a:close/>
                  <a:moveTo>
                    <a:pt x="316498" y="252803"/>
                  </a:moveTo>
                  <a:lnTo>
                    <a:pt x="2527524" y="252803"/>
                  </a:lnTo>
                  <a:lnTo>
                    <a:pt x="2527524" y="126224"/>
                  </a:lnTo>
                  <a:lnTo>
                    <a:pt x="190125" y="126224"/>
                  </a:lnTo>
                  <a:lnTo>
                    <a:pt x="190125" y="1326534"/>
                  </a:lnTo>
                  <a:lnTo>
                    <a:pt x="2211693" y="1326534"/>
                  </a:lnTo>
                  <a:cubicBezTo>
                    <a:pt x="2295894" y="1326534"/>
                    <a:pt x="2337998" y="1368638"/>
                    <a:pt x="2337998" y="1452839"/>
                  </a:cubicBezTo>
                  <a:lnTo>
                    <a:pt x="2337998" y="1642571"/>
                  </a:lnTo>
                  <a:cubicBezTo>
                    <a:pt x="2337998" y="1726820"/>
                    <a:pt x="2295894" y="1768945"/>
                    <a:pt x="2211693" y="1768945"/>
                  </a:cubicBezTo>
                  <a:lnTo>
                    <a:pt x="442529" y="1768945"/>
                  </a:lnTo>
                  <a:lnTo>
                    <a:pt x="442529" y="1895318"/>
                  </a:lnTo>
                  <a:lnTo>
                    <a:pt x="2211419" y="1895318"/>
                  </a:lnTo>
                  <a:cubicBezTo>
                    <a:pt x="2255783" y="1895969"/>
                    <a:pt x="2300127" y="1893318"/>
                    <a:pt x="2344094" y="1887373"/>
                  </a:cubicBezTo>
                  <a:cubicBezTo>
                    <a:pt x="2377705" y="1882167"/>
                    <a:pt x="2403479" y="1870592"/>
                    <a:pt x="2421425" y="1852646"/>
                  </a:cubicBezTo>
                  <a:cubicBezTo>
                    <a:pt x="2439371" y="1834700"/>
                    <a:pt x="2450967" y="1808898"/>
                    <a:pt x="2456221" y="1775246"/>
                  </a:cubicBezTo>
                  <a:cubicBezTo>
                    <a:pt x="2462200" y="1731279"/>
                    <a:pt x="2464926" y="1686935"/>
                    <a:pt x="2464372" y="1642571"/>
                  </a:cubicBezTo>
                  <a:lnTo>
                    <a:pt x="2464372" y="1452839"/>
                  </a:lnTo>
                  <a:cubicBezTo>
                    <a:pt x="2464940" y="1408495"/>
                    <a:pt x="2462241" y="1364179"/>
                    <a:pt x="2456289" y="1320233"/>
                  </a:cubicBezTo>
                  <a:cubicBezTo>
                    <a:pt x="2450995" y="1286533"/>
                    <a:pt x="2439391" y="1260731"/>
                    <a:pt x="2421494" y="1242833"/>
                  </a:cubicBezTo>
                  <a:cubicBezTo>
                    <a:pt x="2403596" y="1224935"/>
                    <a:pt x="2377814" y="1213360"/>
                    <a:pt x="2344163" y="1208106"/>
                  </a:cubicBezTo>
                  <a:cubicBezTo>
                    <a:pt x="2300195" y="1202160"/>
                    <a:pt x="2255852" y="1199510"/>
                    <a:pt x="2211487" y="1200160"/>
                  </a:cubicBezTo>
                  <a:lnTo>
                    <a:pt x="316498" y="1200160"/>
                  </a:lnTo>
                  <a:close/>
                </a:path>
              </a:pathLst>
            </a:custGeom>
            <a:solidFill>
              <a:srgbClr val="000000"/>
            </a:solidFill>
            <a:ln w="68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E2A6BB-87E5-41CC-B5EC-BF7CBD90EE0E}"/>
                </a:ext>
              </a:extLst>
            </p:cNvPr>
            <p:cNvGrpSpPr/>
            <p:nvPr/>
          </p:nvGrpSpPr>
          <p:grpSpPr>
            <a:xfrm>
              <a:off x="9298829" y="3073715"/>
              <a:ext cx="2024307" cy="353435"/>
              <a:chOff x="9298829" y="3073715"/>
              <a:chExt cx="2024307" cy="353435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1B2ED35-A19A-4AB7-B561-C82470875CD0}"/>
                  </a:ext>
                </a:extLst>
              </p:cNvPr>
              <p:cNvSpPr/>
              <p:nvPr/>
            </p:nvSpPr>
            <p:spPr>
              <a:xfrm>
                <a:off x="9298829" y="3082756"/>
                <a:ext cx="270487" cy="335421"/>
              </a:xfrm>
              <a:custGeom>
                <a:avLst/>
                <a:gdLst>
                  <a:gd name="connsiteX0" fmla="*/ 176593 w 270487"/>
                  <a:gd name="connsiteY0" fmla="*/ 69099 h 335421"/>
                  <a:gd name="connsiteX1" fmla="*/ 176593 w 270487"/>
                  <a:gd name="connsiteY1" fmla="*/ 335340 h 335421"/>
                  <a:gd name="connsiteX2" fmla="*/ 95563 w 270487"/>
                  <a:gd name="connsiteY2" fmla="*/ 335340 h 335421"/>
                  <a:gd name="connsiteX3" fmla="*/ 95563 w 270487"/>
                  <a:gd name="connsiteY3" fmla="*/ 69099 h 335421"/>
                  <a:gd name="connsiteX4" fmla="*/ 561 w 270487"/>
                  <a:gd name="connsiteY4" fmla="*/ 69099 h 335421"/>
                  <a:gd name="connsiteX5" fmla="*/ 561 w 270487"/>
                  <a:gd name="connsiteY5" fmla="*/ -81 h 335421"/>
                  <a:gd name="connsiteX6" fmla="*/ 271048 w 270487"/>
                  <a:gd name="connsiteY6" fmla="*/ -81 h 335421"/>
                  <a:gd name="connsiteX7" fmla="*/ 271048 w 270487"/>
                  <a:gd name="connsiteY7" fmla="*/ 69099 h 335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487" h="335421">
                    <a:moveTo>
                      <a:pt x="176593" y="69099"/>
                    </a:moveTo>
                    <a:lnTo>
                      <a:pt x="176593" y="335340"/>
                    </a:lnTo>
                    <a:lnTo>
                      <a:pt x="95563" y="335340"/>
                    </a:lnTo>
                    <a:lnTo>
                      <a:pt x="95563" y="69099"/>
                    </a:lnTo>
                    <a:lnTo>
                      <a:pt x="561" y="69099"/>
                    </a:lnTo>
                    <a:lnTo>
                      <a:pt x="561" y="-81"/>
                    </a:lnTo>
                    <a:lnTo>
                      <a:pt x="271048" y="-81"/>
                    </a:lnTo>
                    <a:lnTo>
                      <a:pt x="271048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C05435E-09A1-417B-8D73-BA287F8C1BA6}"/>
                  </a:ext>
                </a:extLst>
              </p:cNvPr>
              <p:cNvSpPr/>
              <p:nvPr/>
            </p:nvSpPr>
            <p:spPr>
              <a:xfrm>
                <a:off x="960657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6034C67-67F4-4D39-846B-6B7F0515E4BC}"/>
                  </a:ext>
                </a:extLst>
              </p:cNvPr>
              <p:cNvSpPr/>
              <p:nvPr/>
            </p:nvSpPr>
            <p:spPr>
              <a:xfrm>
                <a:off x="9878641" y="3073715"/>
                <a:ext cx="310968" cy="353435"/>
              </a:xfrm>
              <a:custGeom>
                <a:avLst/>
                <a:gdLst>
                  <a:gd name="connsiteX0" fmla="*/ 181045 w 310968"/>
                  <a:gd name="connsiteY0" fmla="*/ 353354 h 353435"/>
                  <a:gd name="connsiteX1" fmla="*/ 561 w 310968"/>
                  <a:gd name="connsiteY1" fmla="*/ 176157 h 353435"/>
                  <a:gd name="connsiteX2" fmla="*/ 182484 w 310968"/>
                  <a:gd name="connsiteY2" fmla="*/ -81 h 353435"/>
                  <a:gd name="connsiteX3" fmla="*/ 308036 w 310968"/>
                  <a:gd name="connsiteY3" fmla="*/ 49235 h 353435"/>
                  <a:gd name="connsiteX4" fmla="*/ 253240 w 310968"/>
                  <a:gd name="connsiteY4" fmla="*/ 104032 h 353435"/>
                  <a:gd name="connsiteX5" fmla="*/ 185498 w 310968"/>
                  <a:gd name="connsiteY5" fmla="*/ 73209 h 353435"/>
                  <a:gd name="connsiteX6" fmla="*/ 88851 w 310968"/>
                  <a:gd name="connsiteY6" fmla="*/ 175952 h 353435"/>
                  <a:gd name="connsiteX7" fmla="*/ 184059 w 310968"/>
                  <a:gd name="connsiteY7" fmla="*/ 278694 h 353435"/>
                  <a:gd name="connsiteX8" fmla="*/ 255157 w 310968"/>
                  <a:gd name="connsiteY8" fmla="*/ 244447 h 353435"/>
                  <a:gd name="connsiteX9" fmla="*/ 311529 w 310968"/>
                  <a:gd name="connsiteY9" fmla="*/ 297531 h 353435"/>
                  <a:gd name="connsiteX10" fmla="*/ 181045 w 310968"/>
                  <a:gd name="connsiteY10" fmla="*/ 353354 h 3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968" h="353435">
                    <a:moveTo>
                      <a:pt x="181045" y="353354"/>
                    </a:moveTo>
                    <a:cubicBezTo>
                      <a:pt x="77755" y="353354"/>
                      <a:pt x="561" y="281366"/>
                      <a:pt x="561" y="176157"/>
                    </a:cubicBezTo>
                    <a:cubicBezTo>
                      <a:pt x="561" y="68620"/>
                      <a:pt x="80152" y="-81"/>
                      <a:pt x="182484" y="-81"/>
                    </a:cubicBezTo>
                    <a:cubicBezTo>
                      <a:pt x="229403" y="-81"/>
                      <a:pt x="280090" y="16974"/>
                      <a:pt x="308036" y="49235"/>
                    </a:cubicBezTo>
                    <a:lnTo>
                      <a:pt x="253240" y="104032"/>
                    </a:lnTo>
                    <a:cubicBezTo>
                      <a:pt x="238102" y="83483"/>
                      <a:pt x="211115" y="73209"/>
                      <a:pt x="185498" y="73209"/>
                    </a:cubicBezTo>
                    <a:cubicBezTo>
                      <a:pt x="129126" y="73209"/>
                      <a:pt x="88851" y="116840"/>
                      <a:pt x="88851" y="175952"/>
                    </a:cubicBezTo>
                    <a:cubicBezTo>
                      <a:pt x="88851" y="237118"/>
                      <a:pt x="128167" y="278694"/>
                      <a:pt x="184059" y="278694"/>
                    </a:cubicBezTo>
                    <a:cubicBezTo>
                      <a:pt x="211923" y="279544"/>
                      <a:pt x="238451" y="266763"/>
                      <a:pt x="255157" y="244447"/>
                    </a:cubicBezTo>
                    <a:lnTo>
                      <a:pt x="311529" y="297531"/>
                    </a:lnTo>
                    <a:cubicBezTo>
                      <a:pt x="281870" y="332052"/>
                      <a:pt x="237349" y="353354"/>
                      <a:pt x="181045" y="353354"/>
                    </a:cubicBez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CA2F847-CB35-4E04-8CF1-7217747F7FDA}"/>
                  </a:ext>
                </a:extLst>
              </p:cNvPr>
              <p:cNvSpPr/>
              <p:nvPr/>
            </p:nvSpPr>
            <p:spPr>
              <a:xfrm>
                <a:off x="10342353" y="3082414"/>
                <a:ext cx="220828" cy="335626"/>
              </a:xfrm>
              <a:custGeom>
                <a:avLst/>
                <a:gdLst>
                  <a:gd name="connsiteX0" fmla="*/ 80700 w 220828"/>
                  <a:gd name="connsiteY0" fmla="*/ 69442 h 335626"/>
                  <a:gd name="connsiteX1" fmla="*/ 80700 w 220828"/>
                  <a:gd name="connsiteY1" fmla="*/ 138553 h 335626"/>
                  <a:gd name="connsiteX2" fmla="*/ 210498 w 220828"/>
                  <a:gd name="connsiteY2" fmla="*/ 138553 h 335626"/>
                  <a:gd name="connsiteX3" fmla="*/ 210498 w 220828"/>
                  <a:gd name="connsiteY3" fmla="*/ 205404 h 335626"/>
                  <a:gd name="connsiteX4" fmla="*/ 80700 w 220828"/>
                  <a:gd name="connsiteY4" fmla="*/ 205404 h 335626"/>
                  <a:gd name="connsiteX5" fmla="*/ 80700 w 220828"/>
                  <a:gd name="connsiteY5" fmla="*/ 335545 h 335626"/>
                  <a:gd name="connsiteX6" fmla="*/ 561 w 220828"/>
                  <a:gd name="connsiteY6" fmla="*/ 335545 h 335626"/>
                  <a:gd name="connsiteX7" fmla="*/ 561 w 220828"/>
                  <a:gd name="connsiteY7" fmla="*/ -81 h 335626"/>
                  <a:gd name="connsiteX8" fmla="*/ 221389 w 220828"/>
                  <a:gd name="connsiteY8" fmla="*/ -81 h 335626"/>
                  <a:gd name="connsiteX9" fmla="*/ 221389 w 220828"/>
                  <a:gd name="connsiteY9" fmla="*/ 69099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0828" h="335626">
                    <a:moveTo>
                      <a:pt x="80700" y="69442"/>
                    </a:moveTo>
                    <a:lnTo>
                      <a:pt x="80700" y="138553"/>
                    </a:lnTo>
                    <a:lnTo>
                      <a:pt x="210498" y="138553"/>
                    </a:lnTo>
                    <a:lnTo>
                      <a:pt x="210498" y="205404"/>
                    </a:lnTo>
                    <a:lnTo>
                      <a:pt x="80700" y="205404"/>
                    </a:lnTo>
                    <a:lnTo>
                      <a:pt x="80700" y="335545"/>
                    </a:lnTo>
                    <a:lnTo>
                      <a:pt x="561" y="335545"/>
                    </a:lnTo>
                    <a:lnTo>
                      <a:pt x="561" y="-81"/>
                    </a:lnTo>
                    <a:lnTo>
                      <a:pt x="221389" y="-81"/>
                    </a:lnTo>
                    <a:lnTo>
                      <a:pt x="221389" y="69099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2310B75-2E53-4A0E-B8F1-0CB39DA898E4}"/>
                  </a:ext>
                </a:extLst>
              </p:cNvPr>
              <p:cNvSpPr/>
              <p:nvPr/>
            </p:nvSpPr>
            <p:spPr>
              <a:xfrm>
                <a:off x="10615307" y="3082551"/>
                <a:ext cx="81440" cy="335626"/>
              </a:xfrm>
              <a:custGeom>
                <a:avLst/>
                <a:gdLst>
                  <a:gd name="connsiteX0" fmla="*/ 561 w 81440"/>
                  <a:gd name="connsiteY0" fmla="*/ 335545 h 335626"/>
                  <a:gd name="connsiteX1" fmla="*/ 561 w 81440"/>
                  <a:gd name="connsiteY1" fmla="*/ -81 h 335626"/>
                  <a:gd name="connsiteX2" fmla="*/ 82001 w 81440"/>
                  <a:gd name="connsiteY2" fmla="*/ -81 h 335626"/>
                  <a:gd name="connsiteX3" fmla="*/ 82001 w 81440"/>
                  <a:gd name="connsiteY3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40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82001" y="-81"/>
                    </a:lnTo>
                    <a:lnTo>
                      <a:pt x="82001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898319F-BF10-4D2D-86B3-19E46A875413}"/>
                  </a:ext>
                </a:extLst>
              </p:cNvPr>
              <p:cNvSpPr/>
              <p:nvPr/>
            </p:nvSpPr>
            <p:spPr>
              <a:xfrm>
                <a:off x="10724283" y="3082551"/>
                <a:ext cx="337339" cy="335626"/>
              </a:xfrm>
              <a:custGeom>
                <a:avLst/>
                <a:gdLst>
                  <a:gd name="connsiteX0" fmla="*/ 208512 w 337339"/>
                  <a:gd name="connsiteY0" fmla="*/ 335545 h 335626"/>
                  <a:gd name="connsiteX1" fmla="*/ 127551 w 337339"/>
                  <a:gd name="connsiteY1" fmla="*/ 335545 h 335626"/>
                  <a:gd name="connsiteX2" fmla="*/ 561 w 337339"/>
                  <a:gd name="connsiteY2" fmla="*/ -81 h 335626"/>
                  <a:gd name="connsiteX3" fmla="*/ 91522 w 337339"/>
                  <a:gd name="connsiteY3" fmla="*/ -81 h 335626"/>
                  <a:gd name="connsiteX4" fmla="*/ 169196 w 337339"/>
                  <a:gd name="connsiteY4" fmla="*/ 237734 h 335626"/>
                  <a:gd name="connsiteX5" fmla="*/ 171114 w 337339"/>
                  <a:gd name="connsiteY5" fmla="*/ 237734 h 335626"/>
                  <a:gd name="connsiteX6" fmla="*/ 248308 w 337339"/>
                  <a:gd name="connsiteY6" fmla="*/ -81 h 335626"/>
                  <a:gd name="connsiteX7" fmla="*/ 337900 w 337339"/>
                  <a:gd name="connsiteY7" fmla="*/ -81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339" h="335626">
                    <a:moveTo>
                      <a:pt x="208512" y="335545"/>
                    </a:moveTo>
                    <a:lnTo>
                      <a:pt x="127551" y="335545"/>
                    </a:lnTo>
                    <a:lnTo>
                      <a:pt x="561" y="-81"/>
                    </a:lnTo>
                    <a:lnTo>
                      <a:pt x="91522" y="-81"/>
                    </a:lnTo>
                    <a:lnTo>
                      <a:pt x="169196" y="237734"/>
                    </a:lnTo>
                    <a:lnTo>
                      <a:pt x="171114" y="237734"/>
                    </a:lnTo>
                    <a:lnTo>
                      <a:pt x="248308" y="-81"/>
                    </a:lnTo>
                    <a:lnTo>
                      <a:pt x="337900" y="-81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4073BE-A301-4B95-8E71-2C59C1D02997}"/>
                  </a:ext>
                </a:extLst>
              </p:cNvPr>
              <p:cNvSpPr/>
              <p:nvPr/>
            </p:nvSpPr>
            <p:spPr>
              <a:xfrm>
                <a:off x="11089088" y="3082551"/>
                <a:ext cx="234048" cy="335626"/>
              </a:xfrm>
              <a:custGeom>
                <a:avLst/>
                <a:gdLst>
                  <a:gd name="connsiteX0" fmla="*/ 561 w 234048"/>
                  <a:gd name="connsiteY0" fmla="*/ 335545 h 335626"/>
                  <a:gd name="connsiteX1" fmla="*/ 561 w 234048"/>
                  <a:gd name="connsiteY1" fmla="*/ -81 h 335626"/>
                  <a:gd name="connsiteX2" fmla="*/ 226047 w 234048"/>
                  <a:gd name="connsiteY2" fmla="*/ -81 h 335626"/>
                  <a:gd name="connsiteX3" fmla="*/ 226047 w 234048"/>
                  <a:gd name="connsiteY3" fmla="*/ 68414 h 335626"/>
                  <a:gd name="connsiteX4" fmla="*/ 78714 w 234048"/>
                  <a:gd name="connsiteY4" fmla="*/ 68414 h 335626"/>
                  <a:gd name="connsiteX5" fmla="*/ 78714 w 234048"/>
                  <a:gd name="connsiteY5" fmla="*/ 131430 h 335626"/>
                  <a:gd name="connsiteX6" fmla="*/ 218033 w 234048"/>
                  <a:gd name="connsiteY6" fmla="*/ 131430 h 335626"/>
                  <a:gd name="connsiteX7" fmla="*/ 218033 w 234048"/>
                  <a:gd name="connsiteY7" fmla="*/ 196294 h 335626"/>
                  <a:gd name="connsiteX8" fmla="*/ 78714 w 234048"/>
                  <a:gd name="connsiteY8" fmla="*/ 196294 h 335626"/>
                  <a:gd name="connsiteX9" fmla="*/ 78714 w 234048"/>
                  <a:gd name="connsiteY9" fmla="*/ 266365 h 335626"/>
                  <a:gd name="connsiteX10" fmla="*/ 234609 w 234048"/>
                  <a:gd name="connsiteY10" fmla="*/ 266365 h 335626"/>
                  <a:gd name="connsiteX11" fmla="*/ 234609 w 234048"/>
                  <a:gd name="connsiteY11" fmla="*/ 335545 h 33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48" h="335626">
                    <a:moveTo>
                      <a:pt x="561" y="335545"/>
                    </a:moveTo>
                    <a:lnTo>
                      <a:pt x="561" y="-81"/>
                    </a:lnTo>
                    <a:lnTo>
                      <a:pt x="226047" y="-81"/>
                    </a:lnTo>
                    <a:lnTo>
                      <a:pt x="226047" y="68414"/>
                    </a:lnTo>
                    <a:lnTo>
                      <a:pt x="78714" y="68414"/>
                    </a:lnTo>
                    <a:lnTo>
                      <a:pt x="78714" y="131430"/>
                    </a:lnTo>
                    <a:lnTo>
                      <a:pt x="218033" y="131430"/>
                    </a:lnTo>
                    <a:lnTo>
                      <a:pt x="218033" y="196294"/>
                    </a:lnTo>
                    <a:lnTo>
                      <a:pt x="78714" y="196294"/>
                    </a:lnTo>
                    <a:lnTo>
                      <a:pt x="78714" y="266365"/>
                    </a:lnTo>
                    <a:lnTo>
                      <a:pt x="234609" y="266365"/>
                    </a:lnTo>
                    <a:lnTo>
                      <a:pt x="234609" y="335545"/>
                    </a:lnTo>
                    <a:close/>
                  </a:path>
                </a:pathLst>
              </a:custGeom>
              <a:grpFill/>
              <a:ln w="68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D12E3D0-0A24-430F-82F2-A69F3E9BAE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190" y="0"/>
            <a:ext cx="1326828" cy="66341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9173BF5-693D-42CC-97BD-A273498E34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0" y="108095"/>
            <a:ext cx="1142683" cy="441559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9B88B6-0499-4175-9031-06BA68BC7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323" y="202551"/>
            <a:ext cx="1127353" cy="252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B34D2F-B80F-495E-A480-F4F9B7C05D0E}"/>
              </a:ext>
            </a:extLst>
          </p:cNvPr>
          <p:cNvSpPr txBox="1"/>
          <p:nvPr/>
        </p:nvSpPr>
        <p:spPr>
          <a:xfrm>
            <a:off x="445640" y="6444943"/>
            <a:ext cx="11300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1100">
                <a:solidFill>
                  <a:srgbClr val="1C1C1C"/>
                </a:solidFill>
                <a:latin typeface="Mulish" pitchFamily="2" charset="0"/>
              </a:rPr>
              <a:t>KAMSTRUP    	MJØLNER INFORMATICS                      SYSTEMATIC	  ALEXANDRA INSTITUTTET     	 TRIFORK	      	CADPEOPLE</a:t>
            </a:r>
          </a:p>
        </p:txBody>
      </p:sp>
    </p:spTree>
    <p:extLst>
      <p:ext uri="{BB962C8B-B14F-4D97-AF65-F5344CB8AC3E}">
        <p14:creationId xmlns:p14="http://schemas.microsoft.com/office/powerpoint/2010/main" val="226637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7590" y="6454715"/>
            <a:ext cx="9645650" cy="1260475"/>
          </a:xfrm>
        </p:spPr>
        <p:txBody>
          <a:bodyPr wrap="none" tIns="90000" bIns="90000" anchor="b" anchorCtr="0">
            <a:noAutofit/>
          </a:bodyPr>
          <a:lstStyle/>
          <a:p>
            <a:pPr marR="0" algn="ctr" rtl="0"/>
            <a:r>
              <a:rPr lang="en-GB" sz="6600" b="1" i="0" u="none" strike="noStrike" baseline="30000">
                <a:gradFill flip="none" rotWithShape="1">
                  <a:gsLst>
                    <a:gs pos="0">
                      <a:srgbClr val="EA5A28"/>
                    </a:gs>
                    <a:gs pos="100000">
                      <a:srgbClr val="ADC00E"/>
                    </a:gs>
                  </a:gsLst>
                  <a:lin ang="0" scaled="1"/>
                  <a:tileRect/>
                </a:gradFill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8803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0EE53D-1486-4AC5-95CB-95AB757A5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38725"/>
            <a:ext cx="2751138" cy="1260475"/>
          </a:xfrm>
        </p:spPr>
        <p:txBody>
          <a:bodyPr wrap="none" tIns="90000" bIns="90000" anchor="b" anchorCtr="0">
            <a:noAutofit/>
          </a:bodyPr>
          <a:lstStyle/>
          <a:p>
            <a:pPr marR="0" rtl="0"/>
            <a:r>
              <a:rPr lang="en-GB" sz="4800" i="0" u="none" strike="noStrike" baseline="30000">
                <a:solidFill>
                  <a:srgbClr val="ADC00E"/>
                </a:solidFill>
              </a:rPr>
              <a:t>INSERT </a:t>
            </a:r>
            <a:br>
              <a:rPr lang="en-GB" sz="4800" i="0" u="none" strike="noStrike" baseline="30000">
                <a:solidFill>
                  <a:srgbClr val="ADC00E"/>
                </a:solidFill>
              </a:rPr>
            </a:br>
            <a:r>
              <a:rPr lang="en-GB" sz="4800" i="0" u="none" strike="noStrike" baseline="30000">
                <a:solidFill>
                  <a:srgbClr val="ADC00E"/>
                </a:solidFill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6165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>
            <a:extLst>
              <a:ext uri="{FF2B5EF4-FFF2-40B4-BE49-F238E27FC236}">
                <a16:creationId xmlns:a16="http://schemas.microsoft.com/office/drawing/2014/main" id="{064EE78A-7385-4707-A1F3-D8811E6381FF}"/>
              </a:ext>
            </a:extLst>
          </p:cNvPr>
          <p:cNvSpPr txBox="1">
            <a:spLocks/>
          </p:cNvSpPr>
          <p:nvPr/>
        </p:nvSpPr>
        <p:spPr>
          <a:xfrm>
            <a:off x="1977727" y="-1255204"/>
            <a:ext cx="9645529" cy="1259578"/>
          </a:xfrm>
          <a:prstGeom prst="rect">
            <a:avLst/>
          </a:prstGeom>
        </p:spPr>
        <p:txBody>
          <a:bodyPr vert="horz" wrap="none" lIns="91440" tIns="90000" rIns="91440" bIns="900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aseline="30000">
                <a:solidFill>
                  <a:srgbClr val="EA5A28"/>
                </a:solidFill>
                <a:latin typeface="Mulish Black" pitchFamily="2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7180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>
            <a:extLst>
              <a:ext uri="{FF2B5EF4-FFF2-40B4-BE49-F238E27FC236}">
                <a16:creationId xmlns:a16="http://schemas.microsoft.com/office/drawing/2014/main" id="{064EE78A-7385-4707-A1F3-D8811E6381FF}"/>
              </a:ext>
            </a:extLst>
          </p:cNvPr>
          <p:cNvSpPr txBox="1">
            <a:spLocks/>
          </p:cNvSpPr>
          <p:nvPr/>
        </p:nvSpPr>
        <p:spPr>
          <a:xfrm>
            <a:off x="1273236" y="3799336"/>
            <a:ext cx="9645529" cy="1259578"/>
          </a:xfrm>
          <a:prstGeom prst="rect">
            <a:avLst/>
          </a:prstGeom>
        </p:spPr>
        <p:txBody>
          <a:bodyPr vert="horz" wrap="none" lIns="91440" tIns="90000" rIns="91440" bIns="900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="1" baseline="30000">
                <a:solidFill>
                  <a:schemeClr val="bg1"/>
                </a:solidFill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3573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2">
            <a:extLst>
              <a:ext uri="{FF2B5EF4-FFF2-40B4-BE49-F238E27FC236}">
                <a16:creationId xmlns:a16="http://schemas.microsoft.com/office/drawing/2014/main" id="{D2DE63D1-6665-47ED-A1C8-1994397AA18A}"/>
              </a:ext>
            </a:extLst>
          </p:cNvPr>
          <p:cNvSpPr txBox="1">
            <a:spLocks/>
          </p:cNvSpPr>
          <p:nvPr/>
        </p:nvSpPr>
        <p:spPr>
          <a:xfrm>
            <a:off x="1273236" y="2799211"/>
            <a:ext cx="9645529" cy="1259578"/>
          </a:xfrm>
          <a:prstGeom prst="rect">
            <a:avLst/>
          </a:prstGeom>
        </p:spPr>
        <p:txBody>
          <a:bodyPr vert="horz" wrap="none" lIns="91440" tIns="90000" rIns="91440" bIns="900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venirNext LT Pro Bol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600" b="1" baseline="30000">
                <a:solidFill>
                  <a:srgbClr val="EA5A28"/>
                </a:solidFill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3997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8105a8-ef68-420b-8f1e-a49ac7e8f5cc">
      <Terms xmlns="http://schemas.microsoft.com/office/infopath/2007/PartnerControls"/>
    </lcf76f155ced4ddcb4097134ff3c332f>
    <TaxCatchAll xmlns="cc2897bb-b700-45ca-bce7-9a7174558ca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EDD327AE42AB4FA88F4E6034D7D412" ma:contentTypeVersion="16" ma:contentTypeDescription="Opret et nyt dokument." ma:contentTypeScope="" ma:versionID="5d3050f9330384a0146e2d1208e38733">
  <xsd:schema xmlns:xsd="http://www.w3.org/2001/XMLSchema" xmlns:xs="http://www.w3.org/2001/XMLSchema" xmlns:p="http://schemas.microsoft.com/office/2006/metadata/properties" xmlns:ns2="d08105a8-ef68-420b-8f1e-a49ac7e8f5cc" xmlns:ns3="cc2897bb-b700-45ca-bce7-9a7174558ca1" targetNamespace="http://schemas.microsoft.com/office/2006/metadata/properties" ma:root="true" ma:fieldsID="bb9a709bd531388e4811aa81e861a2fd" ns2:_="" ns3:_="">
    <xsd:import namespace="d08105a8-ef68-420b-8f1e-a49ac7e8f5cc"/>
    <xsd:import namespace="cc2897bb-b700-45ca-bce7-9a7174558c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105a8-ef68-420b-8f1e-a49ac7e8f5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897bb-b700-45ca-bce7-9a7174558ca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e5c2c0-20c8-4fc8-8736-5f7f6db3ef83}" ma:internalName="TaxCatchAll" ma:showField="CatchAllData" ma:web="cc2897bb-b700-45ca-bce7-9a7174558c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EB5B83-8716-46F8-957D-F2D9DD1D18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86EE7E-A8A4-4E25-A6EF-CF30E4DA747F}">
  <ds:schemaRefs>
    <ds:schemaRef ds:uri="cc2897bb-b700-45ca-bce7-9a7174558ca1"/>
    <ds:schemaRef ds:uri="d08105a8-ef68-420b-8f1e-a49ac7e8f5c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4E44E2B-6A2B-4248-B574-1FD59FD11D9A}">
  <ds:schemaRefs>
    <ds:schemaRef ds:uri="cc2897bb-b700-45ca-bce7-9a7174558ca1"/>
    <ds:schemaRef ds:uri="d08105a8-ef68-420b-8f1e-a49ac7e8f5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FREMTIDENS  DIGITALE LÆRING</vt:lpstr>
      <vt:lpstr>HEADLINE MORE HEADLINE</vt:lpstr>
      <vt:lpstr>PowerPoint Presentation</vt:lpstr>
      <vt:lpstr>HEADLINE</vt:lpstr>
      <vt:lpstr>INSERT TEXT HERE</vt:lpstr>
      <vt:lpstr>INSERT  TEXT HERE</vt:lpstr>
      <vt:lpstr>PowerPoint Presentation</vt:lpstr>
      <vt:lpstr>PowerPoint Presentation</vt:lpstr>
      <vt:lpstr>PowerPoint Presentation</vt:lpstr>
      <vt:lpstr>PowerPoint Presentation</vt:lpstr>
      <vt:lpstr>INSERT  TEXT HERE</vt:lpstr>
      <vt:lpstr>INSERT TEXT HERE</vt:lpstr>
      <vt:lpstr>INSERT TEXT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FREMTIDENS  DIGITALE LÆRING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FREMTIDENS  DIGITALE LÆRING</dc:title>
  <dc:creator>Anne Hessellund</dc:creator>
  <cp:revision>1</cp:revision>
  <dcterms:created xsi:type="dcterms:W3CDTF">2022-02-10T11:39:55Z</dcterms:created>
  <dcterms:modified xsi:type="dcterms:W3CDTF">2022-12-02T09:09:21Z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0x01010013EDD327AE42AB4FA88F4E6034D7D412</vt:lpwstr>
  </property>
  <property fmtid="{D5CDD505-2E9C-101B-9397-08002B2CF9AE}" pid="3" name="MediaServiceImageTags">
    <vt:lpwstr/>
  </property>
</Properties>
</file>